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2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4" Type="http://schemas.openxmlformats.org/officeDocument/2006/relationships/image" Target="../media/image6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4" Type="http://schemas.openxmlformats.org/officeDocument/2006/relationships/image" Target="../media/image12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55F26D-0FE0-4CB8-941E-A094FB7A156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B7690AE-0BAC-4690-8999-E1B4305AF297}">
      <dgm:prSet/>
      <dgm:spPr/>
      <dgm:t>
        <a:bodyPr/>
        <a:lstStyle/>
        <a:p>
          <a:r>
            <a:rPr lang="en-US"/>
            <a:t>1. Problematika Linguistik: Meliputi fonetik, morfologi, sintaksis, dan semantik.</a:t>
          </a:r>
        </a:p>
      </dgm:t>
    </dgm:pt>
    <dgm:pt modelId="{00DC1C72-82D4-421A-997E-7DFA210A083B}" type="parTrans" cxnId="{A93D91B8-6080-40ED-BFD7-9F86E1A8F7A5}">
      <dgm:prSet/>
      <dgm:spPr/>
      <dgm:t>
        <a:bodyPr/>
        <a:lstStyle/>
        <a:p>
          <a:endParaRPr lang="en-US"/>
        </a:p>
      </dgm:t>
    </dgm:pt>
    <dgm:pt modelId="{D0E91C7E-E2C7-4E8B-B521-F97D8538C733}" type="sibTrans" cxnId="{A93D91B8-6080-40ED-BFD7-9F86E1A8F7A5}">
      <dgm:prSet/>
      <dgm:spPr/>
      <dgm:t>
        <a:bodyPr/>
        <a:lstStyle/>
        <a:p>
          <a:endParaRPr lang="en-US"/>
        </a:p>
      </dgm:t>
    </dgm:pt>
    <dgm:pt modelId="{7BBFD191-8DF2-4581-B7B3-7778291B104A}">
      <dgm:prSet/>
      <dgm:spPr/>
      <dgm:t>
        <a:bodyPr/>
        <a:lstStyle/>
        <a:p>
          <a:r>
            <a:rPr lang="en-US"/>
            <a:t>2. Problematika Non-linguistik: Berkaitan dengan motivasi belajar, sarana, metode, dan lingkungan pembelajaran.</a:t>
          </a:r>
        </a:p>
      </dgm:t>
    </dgm:pt>
    <dgm:pt modelId="{CFACD519-8F24-4AC3-AC97-1E7137770630}" type="parTrans" cxnId="{E6FA21BF-8C08-4621-848D-768B9323962F}">
      <dgm:prSet/>
      <dgm:spPr/>
      <dgm:t>
        <a:bodyPr/>
        <a:lstStyle/>
        <a:p>
          <a:endParaRPr lang="en-US"/>
        </a:p>
      </dgm:t>
    </dgm:pt>
    <dgm:pt modelId="{8A0A3D10-6D76-4444-BE6A-EA555D856C24}" type="sibTrans" cxnId="{E6FA21BF-8C08-4621-848D-768B9323962F}">
      <dgm:prSet/>
      <dgm:spPr/>
      <dgm:t>
        <a:bodyPr/>
        <a:lstStyle/>
        <a:p>
          <a:endParaRPr lang="en-US"/>
        </a:p>
      </dgm:t>
    </dgm:pt>
    <dgm:pt modelId="{FF200EAB-5DFD-4201-BE4D-52B0E3CF3574}" type="pres">
      <dgm:prSet presAssocID="{6D55F26D-0FE0-4CB8-941E-A094FB7A156F}" presName="root" presStyleCnt="0">
        <dgm:presLayoutVars>
          <dgm:dir/>
          <dgm:resizeHandles val="exact"/>
        </dgm:presLayoutVars>
      </dgm:prSet>
      <dgm:spPr/>
    </dgm:pt>
    <dgm:pt modelId="{0B017156-9344-4D7F-92C1-B3E1EBB71B01}" type="pres">
      <dgm:prSet presAssocID="{1B7690AE-0BAC-4690-8999-E1B4305AF297}" presName="compNode" presStyleCnt="0"/>
      <dgm:spPr/>
    </dgm:pt>
    <dgm:pt modelId="{F6357A4A-0E23-4C89-9F05-36EE9F478B1F}" type="pres">
      <dgm:prSet presAssocID="{1B7690AE-0BAC-4690-8999-E1B4305AF297}" presName="bgRect" presStyleLbl="bgShp" presStyleIdx="0" presStyleCnt="2"/>
      <dgm:spPr/>
    </dgm:pt>
    <dgm:pt modelId="{464379F3-CDEA-475F-83E3-9730231F49A5}" type="pres">
      <dgm:prSet presAssocID="{1B7690AE-0BAC-4690-8999-E1B4305AF297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kim"/>
        </a:ext>
      </dgm:extLst>
    </dgm:pt>
    <dgm:pt modelId="{866EA4C6-FD2F-4923-AC9C-144A3EE30B82}" type="pres">
      <dgm:prSet presAssocID="{1B7690AE-0BAC-4690-8999-E1B4305AF297}" presName="spaceRect" presStyleCnt="0"/>
      <dgm:spPr/>
    </dgm:pt>
    <dgm:pt modelId="{FB8347B6-44AA-478C-AE95-08D4D17924AF}" type="pres">
      <dgm:prSet presAssocID="{1B7690AE-0BAC-4690-8999-E1B4305AF297}" presName="parTx" presStyleLbl="revTx" presStyleIdx="0" presStyleCnt="2">
        <dgm:presLayoutVars>
          <dgm:chMax val="0"/>
          <dgm:chPref val="0"/>
        </dgm:presLayoutVars>
      </dgm:prSet>
      <dgm:spPr/>
    </dgm:pt>
    <dgm:pt modelId="{049561AC-1A52-4517-912F-EC8C1287F256}" type="pres">
      <dgm:prSet presAssocID="{D0E91C7E-E2C7-4E8B-B521-F97D8538C733}" presName="sibTrans" presStyleCnt="0"/>
      <dgm:spPr/>
    </dgm:pt>
    <dgm:pt modelId="{9B16CD25-D305-43A8-A522-941B09C80A45}" type="pres">
      <dgm:prSet presAssocID="{7BBFD191-8DF2-4581-B7B3-7778291B104A}" presName="compNode" presStyleCnt="0"/>
      <dgm:spPr/>
    </dgm:pt>
    <dgm:pt modelId="{D1D2FAC7-BD41-4530-BC4C-2EBC8312EE4B}" type="pres">
      <dgm:prSet presAssocID="{7BBFD191-8DF2-4581-B7B3-7778291B104A}" presName="bgRect" presStyleLbl="bgShp" presStyleIdx="1" presStyleCnt="2"/>
      <dgm:spPr/>
    </dgm:pt>
    <dgm:pt modelId="{40AC8C76-5F82-42E1-A39D-1AD8B5EDA9D3}" type="pres">
      <dgm:prSet presAssocID="{7BBFD191-8DF2-4581-B7B3-7778291B104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tanyaan"/>
        </a:ext>
      </dgm:extLst>
    </dgm:pt>
    <dgm:pt modelId="{012C7633-C707-414D-83EA-D2D25A5C5B05}" type="pres">
      <dgm:prSet presAssocID="{7BBFD191-8DF2-4581-B7B3-7778291B104A}" presName="spaceRect" presStyleCnt="0"/>
      <dgm:spPr/>
    </dgm:pt>
    <dgm:pt modelId="{BD966CB8-3ABA-4A95-928D-5F63813FF175}" type="pres">
      <dgm:prSet presAssocID="{7BBFD191-8DF2-4581-B7B3-7778291B104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55A0216-8544-42B4-8379-E82F2809B8F4}" type="presOf" srcId="{6D55F26D-0FE0-4CB8-941E-A094FB7A156F}" destId="{FF200EAB-5DFD-4201-BE4D-52B0E3CF3574}" srcOrd="0" destOrd="0" presId="urn:microsoft.com/office/officeart/2018/2/layout/IconVerticalSolidList"/>
    <dgm:cxn modelId="{5C4C973D-E614-40AE-B5BD-7A96D7CE4587}" type="presOf" srcId="{7BBFD191-8DF2-4581-B7B3-7778291B104A}" destId="{BD966CB8-3ABA-4A95-928D-5F63813FF175}" srcOrd="0" destOrd="0" presId="urn:microsoft.com/office/officeart/2018/2/layout/IconVerticalSolidList"/>
    <dgm:cxn modelId="{6F5AB6A3-13A8-476C-894E-7E7E67F11E91}" type="presOf" srcId="{1B7690AE-0BAC-4690-8999-E1B4305AF297}" destId="{FB8347B6-44AA-478C-AE95-08D4D17924AF}" srcOrd="0" destOrd="0" presId="urn:microsoft.com/office/officeart/2018/2/layout/IconVerticalSolidList"/>
    <dgm:cxn modelId="{A93D91B8-6080-40ED-BFD7-9F86E1A8F7A5}" srcId="{6D55F26D-0FE0-4CB8-941E-A094FB7A156F}" destId="{1B7690AE-0BAC-4690-8999-E1B4305AF297}" srcOrd="0" destOrd="0" parTransId="{00DC1C72-82D4-421A-997E-7DFA210A083B}" sibTransId="{D0E91C7E-E2C7-4E8B-B521-F97D8538C733}"/>
    <dgm:cxn modelId="{E6FA21BF-8C08-4621-848D-768B9323962F}" srcId="{6D55F26D-0FE0-4CB8-941E-A094FB7A156F}" destId="{7BBFD191-8DF2-4581-B7B3-7778291B104A}" srcOrd="1" destOrd="0" parTransId="{CFACD519-8F24-4AC3-AC97-1E7137770630}" sibTransId="{8A0A3D10-6D76-4444-BE6A-EA555D856C24}"/>
    <dgm:cxn modelId="{DE8F12BB-86A6-4569-9904-0793DBC6B4CF}" type="presParOf" srcId="{FF200EAB-5DFD-4201-BE4D-52B0E3CF3574}" destId="{0B017156-9344-4D7F-92C1-B3E1EBB71B01}" srcOrd="0" destOrd="0" presId="urn:microsoft.com/office/officeart/2018/2/layout/IconVerticalSolidList"/>
    <dgm:cxn modelId="{915C043D-B498-4919-B806-537F8E1011B6}" type="presParOf" srcId="{0B017156-9344-4D7F-92C1-B3E1EBB71B01}" destId="{F6357A4A-0E23-4C89-9F05-36EE9F478B1F}" srcOrd="0" destOrd="0" presId="urn:microsoft.com/office/officeart/2018/2/layout/IconVerticalSolidList"/>
    <dgm:cxn modelId="{4095C417-16C1-4C11-B2B1-4AEFC9409A6C}" type="presParOf" srcId="{0B017156-9344-4D7F-92C1-B3E1EBB71B01}" destId="{464379F3-CDEA-475F-83E3-9730231F49A5}" srcOrd="1" destOrd="0" presId="urn:microsoft.com/office/officeart/2018/2/layout/IconVerticalSolidList"/>
    <dgm:cxn modelId="{81CE7431-92AA-4DB0-AABD-5F9AF2D54F75}" type="presParOf" srcId="{0B017156-9344-4D7F-92C1-B3E1EBB71B01}" destId="{866EA4C6-FD2F-4923-AC9C-144A3EE30B82}" srcOrd="2" destOrd="0" presId="urn:microsoft.com/office/officeart/2018/2/layout/IconVerticalSolidList"/>
    <dgm:cxn modelId="{DB2689EC-C9D9-402D-AA69-FE0257190F78}" type="presParOf" srcId="{0B017156-9344-4D7F-92C1-B3E1EBB71B01}" destId="{FB8347B6-44AA-478C-AE95-08D4D17924AF}" srcOrd="3" destOrd="0" presId="urn:microsoft.com/office/officeart/2018/2/layout/IconVerticalSolidList"/>
    <dgm:cxn modelId="{4C35A45C-A123-492A-A166-D766976A925C}" type="presParOf" srcId="{FF200EAB-5DFD-4201-BE4D-52B0E3CF3574}" destId="{049561AC-1A52-4517-912F-EC8C1287F256}" srcOrd="1" destOrd="0" presId="urn:microsoft.com/office/officeart/2018/2/layout/IconVerticalSolidList"/>
    <dgm:cxn modelId="{4BFFFDC4-7BDD-4296-AAF4-EB54F50B93A7}" type="presParOf" srcId="{FF200EAB-5DFD-4201-BE4D-52B0E3CF3574}" destId="{9B16CD25-D305-43A8-A522-941B09C80A45}" srcOrd="2" destOrd="0" presId="urn:microsoft.com/office/officeart/2018/2/layout/IconVerticalSolidList"/>
    <dgm:cxn modelId="{63C11F22-1725-4582-A476-C9324AD46549}" type="presParOf" srcId="{9B16CD25-D305-43A8-A522-941B09C80A45}" destId="{D1D2FAC7-BD41-4530-BC4C-2EBC8312EE4B}" srcOrd="0" destOrd="0" presId="urn:microsoft.com/office/officeart/2018/2/layout/IconVerticalSolidList"/>
    <dgm:cxn modelId="{99AC55B4-F684-45B7-947A-D8EF790EA6E3}" type="presParOf" srcId="{9B16CD25-D305-43A8-A522-941B09C80A45}" destId="{40AC8C76-5F82-42E1-A39D-1AD8B5EDA9D3}" srcOrd="1" destOrd="0" presId="urn:microsoft.com/office/officeart/2018/2/layout/IconVerticalSolidList"/>
    <dgm:cxn modelId="{8595041C-BA69-47EB-ADE4-DD9AEF858449}" type="presParOf" srcId="{9B16CD25-D305-43A8-A522-941B09C80A45}" destId="{012C7633-C707-414D-83EA-D2D25A5C5B05}" srcOrd="2" destOrd="0" presId="urn:microsoft.com/office/officeart/2018/2/layout/IconVerticalSolidList"/>
    <dgm:cxn modelId="{A60A6106-559C-411C-94A9-070B2F948679}" type="presParOf" srcId="{9B16CD25-D305-43A8-A522-941B09C80A45}" destId="{BD966CB8-3ABA-4A95-928D-5F63813FF17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87B0784-990A-4312-BC24-54DCC38C1742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875F74CB-E7A1-42F8-9F21-27E9EA7986DB}">
      <dgm:prSet/>
      <dgm:spPr/>
      <dgm:t>
        <a:bodyPr/>
        <a:lstStyle/>
        <a:p>
          <a:r>
            <a:rPr lang="en-US"/>
            <a:t>1. Fonetik: Kesulitan pada bunyi yang tidak ada padanannya dalam bahasa Indonesia, seperti huruf 'ain dan tsa'.</a:t>
          </a:r>
        </a:p>
      </dgm:t>
    </dgm:pt>
    <dgm:pt modelId="{79B5EA68-E371-4CD8-B51B-B30A9538A0C2}" type="parTrans" cxnId="{A99AD4F3-090A-4C37-A806-671CB77985DA}">
      <dgm:prSet/>
      <dgm:spPr/>
      <dgm:t>
        <a:bodyPr/>
        <a:lstStyle/>
        <a:p>
          <a:endParaRPr lang="en-US"/>
        </a:p>
      </dgm:t>
    </dgm:pt>
    <dgm:pt modelId="{FC4C055A-06E4-4FBC-8073-F1DFFB82EE3C}" type="sibTrans" cxnId="{A99AD4F3-090A-4C37-A806-671CB77985DA}">
      <dgm:prSet/>
      <dgm:spPr/>
      <dgm:t>
        <a:bodyPr/>
        <a:lstStyle/>
        <a:p>
          <a:endParaRPr lang="en-US"/>
        </a:p>
      </dgm:t>
    </dgm:pt>
    <dgm:pt modelId="{04D5C76E-D538-470D-8A12-8BB79862D981}">
      <dgm:prSet/>
      <dgm:spPr/>
      <dgm:t>
        <a:bodyPr/>
        <a:lstStyle/>
        <a:p>
          <a:r>
            <a:rPr lang="en-US"/>
            <a:t>2. Kosakata: Penguasaan mufradat sering terkendala oleh variasi kata kerja dan derivasi morfologis.</a:t>
          </a:r>
        </a:p>
      </dgm:t>
    </dgm:pt>
    <dgm:pt modelId="{BDE63C9A-8F0E-42F9-9C25-A621E1AD6084}" type="parTrans" cxnId="{29651561-CA45-4EB6-B8BB-C80FCC861CD9}">
      <dgm:prSet/>
      <dgm:spPr/>
      <dgm:t>
        <a:bodyPr/>
        <a:lstStyle/>
        <a:p>
          <a:endParaRPr lang="en-US"/>
        </a:p>
      </dgm:t>
    </dgm:pt>
    <dgm:pt modelId="{E184F2A7-BEBC-4CF2-8965-26647285A857}" type="sibTrans" cxnId="{29651561-CA45-4EB6-B8BB-C80FCC861CD9}">
      <dgm:prSet/>
      <dgm:spPr/>
      <dgm:t>
        <a:bodyPr/>
        <a:lstStyle/>
        <a:p>
          <a:endParaRPr lang="en-US"/>
        </a:p>
      </dgm:t>
    </dgm:pt>
    <dgm:pt modelId="{02965F02-73A0-6A47-AADE-DD95618A34E7}" type="pres">
      <dgm:prSet presAssocID="{987B0784-990A-4312-BC24-54DCC38C1742}" presName="linear" presStyleCnt="0">
        <dgm:presLayoutVars>
          <dgm:animLvl val="lvl"/>
          <dgm:resizeHandles val="exact"/>
        </dgm:presLayoutVars>
      </dgm:prSet>
      <dgm:spPr/>
    </dgm:pt>
    <dgm:pt modelId="{C28768EC-A8CF-F545-A4CA-E0CED655BC85}" type="pres">
      <dgm:prSet presAssocID="{875F74CB-E7A1-42F8-9F21-27E9EA7986D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9F4E38E-7188-1841-AB52-96F207F4F355}" type="pres">
      <dgm:prSet presAssocID="{FC4C055A-06E4-4FBC-8073-F1DFFB82EE3C}" presName="spacer" presStyleCnt="0"/>
      <dgm:spPr/>
    </dgm:pt>
    <dgm:pt modelId="{F3653516-AE23-0C41-AC3D-B064D1ED0A34}" type="pres">
      <dgm:prSet presAssocID="{04D5C76E-D538-470D-8A12-8BB79862D98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9651561-CA45-4EB6-B8BB-C80FCC861CD9}" srcId="{987B0784-990A-4312-BC24-54DCC38C1742}" destId="{04D5C76E-D538-470D-8A12-8BB79862D981}" srcOrd="1" destOrd="0" parTransId="{BDE63C9A-8F0E-42F9-9C25-A621E1AD6084}" sibTransId="{E184F2A7-BEBC-4CF2-8965-26647285A857}"/>
    <dgm:cxn modelId="{EC30627B-23E7-0C4E-B162-A8ED12AB528E}" type="presOf" srcId="{04D5C76E-D538-470D-8A12-8BB79862D981}" destId="{F3653516-AE23-0C41-AC3D-B064D1ED0A34}" srcOrd="0" destOrd="0" presId="urn:microsoft.com/office/officeart/2005/8/layout/vList2"/>
    <dgm:cxn modelId="{062763CD-A027-6B4B-889C-47F66CF3A827}" type="presOf" srcId="{987B0784-990A-4312-BC24-54DCC38C1742}" destId="{02965F02-73A0-6A47-AADE-DD95618A34E7}" srcOrd="0" destOrd="0" presId="urn:microsoft.com/office/officeart/2005/8/layout/vList2"/>
    <dgm:cxn modelId="{B97B7FE3-F252-C542-8E4F-48E3B2CE2B73}" type="presOf" srcId="{875F74CB-E7A1-42F8-9F21-27E9EA7986DB}" destId="{C28768EC-A8CF-F545-A4CA-E0CED655BC85}" srcOrd="0" destOrd="0" presId="urn:microsoft.com/office/officeart/2005/8/layout/vList2"/>
    <dgm:cxn modelId="{A99AD4F3-090A-4C37-A806-671CB77985DA}" srcId="{987B0784-990A-4312-BC24-54DCC38C1742}" destId="{875F74CB-E7A1-42F8-9F21-27E9EA7986DB}" srcOrd="0" destOrd="0" parTransId="{79B5EA68-E371-4CD8-B51B-B30A9538A0C2}" sibTransId="{FC4C055A-06E4-4FBC-8073-F1DFFB82EE3C}"/>
    <dgm:cxn modelId="{B955EA30-6DA1-A94B-BA2C-58DD077AEAAF}" type="presParOf" srcId="{02965F02-73A0-6A47-AADE-DD95618A34E7}" destId="{C28768EC-A8CF-F545-A4CA-E0CED655BC85}" srcOrd="0" destOrd="0" presId="urn:microsoft.com/office/officeart/2005/8/layout/vList2"/>
    <dgm:cxn modelId="{3B23005C-870F-7D4F-86E1-A379E7746F21}" type="presParOf" srcId="{02965F02-73A0-6A47-AADE-DD95618A34E7}" destId="{39F4E38E-7188-1841-AB52-96F207F4F355}" srcOrd="1" destOrd="0" presId="urn:microsoft.com/office/officeart/2005/8/layout/vList2"/>
    <dgm:cxn modelId="{0266FA97-4573-2C47-84AC-C5FEDE9DC947}" type="presParOf" srcId="{02965F02-73A0-6A47-AADE-DD95618A34E7}" destId="{F3653516-AE23-0C41-AC3D-B064D1ED0A3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1349CEE-8814-4D68-9971-C2E01728FAB7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B6E33F89-EC8B-42A5-A450-603387CA9C75}">
      <dgm:prSet/>
      <dgm:spPr/>
      <dgm:t>
        <a:bodyPr/>
        <a:lstStyle/>
        <a:p>
          <a:r>
            <a:rPr lang="en-US"/>
            <a:t>Kesulitan utama terletak pada tata bunyi bahasa Arab yang berbeda dari bahasa Indonesia.</a:t>
          </a:r>
        </a:p>
      </dgm:t>
    </dgm:pt>
    <dgm:pt modelId="{5E2C6F4E-32D4-4CE8-9817-3759C01EDD77}" type="parTrans" cxnId="{ED95E1D4-432C-4EBD-878F-895DCD26B887}">
      <dgm:prSet/>
      <dgm:spPr/>
      <dgm:t>
        <a:bodyPr/>
        <a:lstStyle/>
        <a:p>
          <a:endParaRPr lang="en-US"/>
        </a:p>
      </dgm:t>
    </dgm:pt>
    <dgm:pt modelId="{3E2C9E78-B4EB-49A9-B27E-294BA953307A}" type="sibTrans" cxnId="{ED95E1D4-432C-4EBD-878F-895DCD26B887}">
      <dgm:prSet/>
      <dgm:spPr/>
      <dgm:t>
        <a:bodyPr/>
        <a:lstStyle/>
        <a:p>
          <a:endParaRPr lang="en-US"/>
        </a:p>
      </dgm:t>
    </dgm:pt>
    <dgm:pt modelId="{AE74C2EA-6652-42D0-97DE-7B37B5322964}">
      <dgm:prSet/>
      <dgm:spPr/>
      <dgm:t>
        <a:bodyPr/>
        <a:lstStyle/>
        <a:p>
          <a:r>
            <a:rPr lang="en-US"/>
            <a:t>Contoh: Pengucapan huruf ‘ain, qaf, dan tsa.</a:t>
          </a:r>
        </a:p>
      </dgm:t>
    </dgm:pt>
    <dgm:pt modelId="{9356108B-9189-412F-BD55-72FCC20BEC1A}" type="parTrans" cxnId="{EB4E43DE-6BFC-41A5-AAA7-2576B8B0CB06}">
      <dgm:prSet/>
      <dgm:spPr/>
      <dgm:t>
        <a:bodyPr/>
        <a:lstStyle/>
        <a:p>
          <a:endParaRPr lang="en-US"/>
        </a:p>
      </dgm:t>
    </dgm:pt>
    <dgm:pt modelId="{6C3B764B-19CA-4D3B-BA39-3FBD932FC64C}" type="sibTrans" cxnId="{EB4E43DE-6BFC-41A5-AAA7-2576B8B0CB06}">
      <dgm:prSet/>
      <dgm:spPr/>
      <dgm:t>
        <a:bodyPr/>
        <a:lstStyle/>
        <a:p>
          <a:endParaRPr lang="en-US"/>
        </a:p>
      </dgm:t>
    </dgm:pt>
    <dgm:pt modelId="{4DADAC63-7E72-E443-832A-1923D45CB5C5}" type="pres">
      <dgm:prSet presAssocID="{F1349CEE-8814-4D68-9971-C2E01728FAB7}" presName="vert0" presStyleCnt="0">
        <dgm:presLayoutVars>
          <dgm:dir/>
          <dgm:animOne val="branch"/>
          <dgm:animLvl val="lvl"/>
        </dgm:presLayoutVars>
      </dgm:prSet>
      <dgm:spPr/>
    </dgm:pt>
    <dgm:pt modelId="{13A68C0C-EB42-CB4B-B1F7-E53C862733E5}" type="pres">
      <dgm:prSet presAssocID="{B6E33F89-EC8B-42A5-A450-603387CA9C75}" presName="thickLine" presStyleLbl="alignNode1" presStyleIdx="0" presStyleCnt="2"/>
      <dgm:spPr/>
    </dgm:pt>
    <dgm:pt modelId="{FE781597-CCE4-4741-90F4-26B07C948293}" type="pres">
      <dgm:prSet presAssocID="{B6E33F89-EC8B-42A5-A450-603387CA9C75}" presName="horz1" presStyleCnt="0"/>
      <dgm:spPr/>
    </dgm:pt>
    <dgm:pt modelId="{EB80DEBD-157F-6A44-BD2B-07869E7F8FB7}" type="pres">
      <dgm:prSet presAssocID="{B6E33F89-EC8B-42A5-A450-603387CA9C75}" presName="tx1" presStyleLbl="revTx" presStyleIdx="0" presStyleCnt="2"/>
      <dgm:spPr/>
    </dgm:pt>
    <dgm:pt modelId="{D401789F-4066-A04A-80A2-3C3E962CDD6F}" type="pres">
      <dgm:prSet presAssocID="{B6E33F89-EC8B-42A5-A450-603387CA9C75}" presName="vert1" presStyleCnt="0"/>
      <dgm:spPr/>
    </dgm:pt>
    <dgm:pt modelId="{27A0CC05-A7C8-1340-8D45-4223111FD3A5}" type="pres">
      <dgm:prSet presAssocID="{AE74C2EA-6652-42D0-97DE-7B37B5322964}" presName="thickLine" presStyleLbl="alignNode1" presStyleIdx="1" presStyleCnt="2"/>
      <dgm:spPr/>
    </dgm:pt>
    <dgm:pt modelId="{4D099B58-EE7F-7644-AF82-F689157CEC99}" type="pres">
      <dgm:prSet presAssocID="{AE74C2EA-6652-42D0-97DE-7B37B5322964}" presName="horz1" presStyleCnt="0"/>
      <dgm:spPr/>
    </dgm:pt>
    <dgm:pt modelId="{CD48010C-7721-F54B-BA09-0C700A3EA3AE}" type="pres">
      <dgm:prSet presAssocID="{AE74C2EA-6652-42D0-97DE-7B37B5322964}" presName="tx1" presStyleLbl="revTx" presStyleIdx="1" presStyleCnt="2"/>
      <dgm:spPr/>
    </dgm:pt>
    <dgm:pt modelId="{37C3EEBD-2639-EA4D-8CE1-80D689944CF9}" type="pres">
      <dgm:prSet presAssocID="{AE74C2EA-6652-42D0-97DE-7B37B5322964}" presName="vert1" presStyleCnt="0"/>
      <dgm:spPr/>
    </dgm:pt>
  </dgm:ptLst>
  <dgm:cxnLst>
    <dgm:cxn modelId="{5AB1A602-122C-6045-826E-1710DAF4BF58}" type="presOf" srcId="{F1349CEE-8814-4D68-9971-C2E01728FAB7}" destId="{4DADAC63-7E72-E443-832A-1923D45CB5C5}" srcOrd="0" destOrd="0" presId="urn:microsoft.com/office/officeart/2008/layout/LinedList"/>
    <dgm:cxn modelId="{E258085E-777B-3641-A1D7-AAEA0994BED2}" type="presOf" srcId="{AE74C2EA-6652-42D0-97DE-7B37B5322964}" destId="{CD48010C-7721-F54B-BA09-0C700A3EA3AE}" srcOrd="0" destOrd="0" presId="urn:microsoft.com/office/officeart/2008/layout/LinedList"/>
    <dgm:cxn modelId="{F592D69C-4DA2-C643-9664-0AFF4A272FE1}" type="presOf" srcId="{B6E33F89-EC8B-42A5-A450-603387CA9C75}" destId="{EB80DEBD-157F-6A44-BD2B-07869E7F8FB7}" srcOrd="0" destOrd="0" presId="urn:microsoft.com/office/officeart/2008/layout/LinedList"/>
    <dgm:cxn modelId="{ED95E1D4-432C-4EBD-878F-895DCD26B887}" srcId="{F1349CEE-8814-4D68-9971-C2E01728FAB7}" destId="{B6E33F89-EC8B-42A5-A450-603387CA9C75}" srcOrd="0" destOrd="0" parTransId="{5E2C6F4E-32D4-4CE8-9817-3759C01EDD77}" sibTransId="{3E2C9E78-B4EB-49A9-B27E-294BA953307A}"/>
    <dgm:cxn modelId="{EB4E43DE-6BFC-41A5-AAA7-2576B8B0CB06}" srcId="{F1349CEE-8814-4D68-9971-C2E01728FAB7}" destId="{AE74C2EA-6652-42D0-97DE-7B37B5322964}" srcOrd="1" destOrd="0" parTransId="{9356108B-9189-412F-BD55-72FCC20BEC1A}" sibTransId="{6C3B764B-19CA-4D3B-BA39-3FBD932FC64C}"/>
    <dgm:cxn modelId="{3C0C5A7C-2D91-BF4B-BC0F-8C78150037C2}" type="presParOf" srcId="{4DADAC63-7E72-E443-832A-1923D45CB5C5}" destId="{13A68C0C-EB42-CB4B-B1F7-E53C862733E5}" srcOrd="0" destOrd="0" presId="urn:microsoft.com/office/officeart/2008/layout/LinedList"/>
    <dgm:cxn modelId="{3E37882C-4070-7C4C-A1EC-02260121C822}" type="presParOf" srcId="{4DADAC63-7E72-E443-832A-1923D45CB5C5}" destId="{FE781597-CCE4-4741-90F4-26B07C948293}" srcOrd="1" destOrd="0" presId="urn:microsoft.com/office/officeart/2008/layout/LinedList"/>
    <dgm:cxn modelId="{99ABEEA4-78F5-9748-A8B5-73BB279B1183}" type="presParOf" srcId="{FE781597-CCE4-4741-90F4-26B07C948293}" destId="{EB80DEBD-157F-6A44-BD2B-07869E7F8FB7}" srcOrd="0" destOrd="0" presId="urn:microsoft.com/office/officeart/2008/layout/LinedList"/>
    <dgm:cxn modelId="{48F64556-3F6C-FA4F-BF28-2CA5A530B9DA}" type="presParOf" srcId="{FE781597-CCE4-4741-90F4-26B07C948293}" destId="{D401789F-4066-A04A-80A2-3C3E962CDD6F}" srcOrd="1" destOrd="0" presId="urn:microsoft.com/office/officeart/2008/layout/LinedList"/>
    <dgm:cxn modelId="{520E264A-D2B9-E247-BE89-93D91EC5102E}" type="presParOf" srcId="{4DADAC63-7E72-E443-832A-1923D45CB5C5}" destId="{27A0CC05-A7C8-1340-8D45-4223111FD3A5}" srcOrd="2" destOrd="0" presId="urn:microsoft.com/office/officeart/2008/layout/LinedList"/>
    <dgm:cxn modelId="{17E94BE6-689B-4445-96D9-2117B2C259FB}" type="presParOf" srcId="{4DADAC63-7E72-E443-832A-1923D45CB5C5}" destId="{4D099B58-EE7F-7644-AF82-F689157CEC99}" srcOrd="3" destOrd="0" presId="urn:microsoft.com/office/officeart/2008/layout/LinedList"/>
    <dgm:cxn modelId="{3DFE830F-C467-2F47-B0EC-848533B404A5}" type="presParOf" srcId="{4D099B58-EE7F-7644-AF82-F689157CEC99}" destId="{CD48010C-7721-F54B-BA09-0C700A3EA3AE}" srcOrd="0" destOrd="0" presId="urn:microsoft.com/office/officeart/2008/layout/LinedList"/>
    <dgm:cxn modelId="{AE511278-0B33-884F-BE3B-F8C6100D550E}" type="presParOf" srcId="{4D099B58-EE7F-7644-AF82-F689157CEC99}" destId="{37C3EEBD-2639-EA4D-8CE1-80D689944CF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8CF7813-F7AA-4B3B-854F-91FA511EE7F6}" type="doc">
      <dgm:prSet loTypeId="urn:microsoft.com/office/officeart/2008/layout/LinedList" loCatId="list" qsTypeId="urn:microsoft.com/office/officeart/2005/8/quickstyle/simple4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4058935C-079A-4CAB-B030-5ACB2614DFA5}">
      <dgm:prSet/>
      <dgm:spPr/>
      <dgm:t>
        <a:bodyPr/>
        <a:lstStyle/>
        <a:p>
          <a:r>
            <a:rPr lang="en-US"/>
            <a:t>Bahasa Arab kaya dengan kosakata, sehingga penguasaan mufradat menjadi tantangan besar bagi pelajar.</a:t>
          </a:r>
        </a:p>
      </dgm:t>
    </dgm:pt>
    <dgm:pt modelId="{BFFB8EE8-E706-42D5-9094-28917D8740C5}" type="parTrans" cxnId="{AAE075D2-DC16-48CD-8805-1154A9685DF0}">
      <dgm:prSet/>
      <dgm:spPr/>
      <dgm:t>
        <a:bodyPr/>
        <a:lstStyle/>
        <a:p>
          <a:endParaRPr lang="en-US"/>
        </a:p>
      </dgm:t>
    </dgm:pt>
    <dgm:pt modelId="{4B36BE3E-769D-4DC1-8FCD-70C150453CC4}" type="sibTrans" cxnId="{AAE075D2-DC16-48CD-8805-1154A9685DF0}">
      <dgm:prSet/>
      <dgm:spPr/>
      <dgm:t>
        <a:bodyPr/>
        <a:lstStyle/>
        <a:p>
          <a:endParaRPr lang="en-US"/>
        </a:p>
      </dgm:t>
    </dgm:pt>
    <dgm:pt modelId="{4D408A79-B777-49BF-8038-FA017AE8ADF2}">
      <dgm:prSet/>
      <dgm:spPr/>
      <dgm:t>
        <a:bodyPr/>
        <a:lstStyle/>
        <a:p>
          <a:r>
            <a:rPr lang="en-US"/>
            <a:t>Contoh: Variasi kata kerja (fi'il) berdasarkan pola wazan.</a:t>
          </a:r>
        </a:p>
      </dgm:t>
    </dgm:pt>
    <dgm:pt modelId="{68121B3F-E750-4E4A-8FAF-3E094F93C632}" type="parTrans" cxnId="{D3E70178-B5B1-4F57-A4FB-AB6B2580CBDA}">
      <dgm:prSet/>
      <dgm:spPr/>
      <dgm:t>
        <a:bodyPr/>
        <a:lstStyle/>
        <a:p>
          <a:endParaRPr lang="en-US"/>
        </a:p>
      </dgm:t>
    </dgm:pt>
    <dgm:pt modelId="{1BF820AA-1DF0-4DD6-8DC2-43B3CA4EA877}" type="sibTrans" cxnId="{D3E70178-B5B1-4F57-A4FB-AB6B2580CBDA}">
      <dgm:prSet/>
      <dgm:spPr/>
      <dgm:t>
        <a:bodyPr/>
        <a:lstStyle/>
        <a:p>
          <a:endParaRPr lang="en-US"/>
        </a:p>
      </dgm:t>
    </dgm:pt>
    <dgm:pt modelId="{28AED585-FE81-1744-A58D-86B24A853C0E}" type="pres">
      <dgm:prSet presAssocID="{C8CF7813-F7AA-4B3B-854F-91FA511EE7F6}" presName="vert0" presStyleCnt="0">
        <dgm:presLayoutVars>
          <dgm:dir/>
          <dgm:animOne val="branch"/>
          <dgm:animLvl val="lvl"/>
        </dgm:presLayoutVars>
      </dgm:prSet>
      <dgm:spPr/>
    </dgm:pt>
    <dgm:pt modelId="{23B4BDF5-3DF4-DF45-8B23-BF0D6A500EA0}" type="pres">
      <dgm:prSet presAssocID="{4058935C-079A-4CAB-B030-5ACB2614DFA5}" presName="thickLine" presStyleLbl="alignNode1" presStyleIdx="0" presStyleCnt="2"/>
      <dgm:spPr/>
    </dgm:pt>
    <dgm:pt modelId="{4B91155E-CECD-154A-AA4B-C3532C915448}" type="pres">
      <dgm:prSet presAssocID="{4058935C-079A-4CAB-B030-5ACB2614DFA5}" presName="horz1" presStyleCnt="0"/>
      <dgm:spPr/>
    </dgm:pt>
    <dgm:pt modelId="{54D31002-8DF9-CE47-9552-B41F16CDB2C1}" type="pres">
      <dgm:prSet presAssocID="{4058935C-079A-4CAB-B030-5ACB2614DFA5}" presName="tx1" presStyleLbl="revTx" presStyleIdx="0" presStyleCnt="2"/>
      <dgm:spPr/>
    </dgm:pt>
    <dgm:pt modelId="{E2250D82-F576-0144-83E2-F6EDC674AC40}" type="pres">
      <dgm:prSet presAssocID="{4058935C-079A-4CAB-B030-5ACB2614DFA5}" presName="vert1" presStyleCnt="0"/>
      <dgm:spPr/>
    </dgm:pt>
    <dgm:pt modelId="{BD681B47-45C2-8243-B5C1-4ACB235BDBFF}" type="pres">
      <dgm:prSet presAssocID="{4D408A79-B777-49BF-8038-FA017AE8ADF2}" presName="thickLine" presStyleLbl="alignNode1" presStyleIdx="1" presStyleCnt="2"/>
      <dgm:spPr/>
    </dgm:pt>
    <dgm:pt modelId="{E344CD85-D5FB-AE40-A6B0-20DF6ED01A68}" type="pres">
      <dgm:prSet presAssocID="{4D408A79-B777-49BF-8038-FA017AE8ADF2}" presName="horz1" presStyleCnt="0"/>
      <dgm:spPr/>
    </dgm:pt>
    <dgm:pt modelId="{C561261D-9758-8544-A48A-CA052AC194F4}" type="pres">
      <dgm:prSet presAssocID="{4D408A79-B777-49BF-8038-FA017AE8ADF2}" presName="tx1" presStyleLbl="revTx" presStyleIdx="1" presStyleCnt="2"/>
      <dgm:spPr/>
    </dgm:pt>
    <dgm:pt modelId="{586D757A-4594-0746-87E9-01BFF4D4C54E}" type="pres">
      <dgm:prSet presAssocID="{4D408A79-B777-49BF-8038-FA017AE8ADF2}" presName="vert1" presStyleCnt="0"/>
      <dgm:spPr/>
    </dgm:pt>
  </dgm:ptLst>
  <dgm:cxnLst>
    <dgm:cxn modelId="{D3E70178-B5B1-4F57-A4FB-AB6B2580CBDA}" srcId="{C8CF7813-F7AA-4B3B-854F-91FA511EE7F6}" destId="{4D408A79-B777-49BF-8038-FA017AE8ADF2}" srcOrd="1" destOrd="0" parTransId="{68121B3F-E750-4E4A-8FAF-3E094F93C632}" sibTransId="{1BF820AA-1DF0-4DD6-8DC2-43B3CA4EA877}"/>
    <dgm:cxn modelId="{CA0FF0C4-3553-9248-B4E2-2C379E53919E}" type="presOf" srcId="{C8CF7813-F7AA-4B3B-854F-91FA511EE7F6}" destId="{28AED585-FE81-1744-A58D-86B24A853C0E}" srcOrd="0" destOrd="0" presId="urn:microsoft.com/office/officeart/2008/layout/LinedList"/>
    <dgm:cxn modelId="{AAE075D2-DC16-48CD-8805-1154A9685DF0}" srcId="{C8CF7813-F7AA-4B3B-854F-91FA511EE7F6}" destId="{4058935C-079A-4CAB-B030-5ACB2614DFA5}" srcOrd="0" destOrd="0" parTransId="{BFFB8EE8-E706-42D5-9094-28917D8740C5}" sibTransId="{4B36BE3E-769D-4DC1-8FCD-70C150453CC4}"/>
    <dgm:cxn modelId="{D10326F0-C055-A44B-85B6-059AB517AAA4}" type="presOf" srcId="{4058935C-079A-4CAB-B030-5ACB2614DFA5}" destId="{54D31002-8DF9-CE47-9552-B41F16CDB2C1}" srcOrd="0" destOrd="0" presId="urn:microsoft.com/office/officeart/2008/layout/LinedList"/>
    <dgm:cxn modelId="{7B07CDFF-8B2B-9847-A759-B5DA4D4A758A}" type="presOf" srcId="{4D408A79-B777-49BF-8038-FA017AE8ADF2}" destId="{C561261D-9758-8544-A48A-CA052AC194F4}" srcOrd="0" destOrd="0" presId="urn:microsoft.com/office/officeart/2008/layout/LinedList"/>
    <dgm:cxn modelId="{9D5393D9-7AC8-654A-A446-94A583CAE102}" type="presParOf" srcId="{28AED585-FE81-1744-A58D-86B24A853C0E}" destId="{23B4BDF5-3DF4-DF45-8B23-BF0D6A500EA0}" srcOrd="0" destOrd="0" presId="urn:microsoft.com/office/officeart/2008/layout/LinedList"/>
    <dgm:cxn modelId="{183EEBEF-80AC-7648-9339-929DDB667950}" type="presParOf" srcId="{28AED585-FE81-1744-A58D-86B24A853C0E}" destId="{4B91155E-CECD-154A-AA4B-C3532C915448}" srcOrd="1" destOrd="0" presId="urn:microsoft.com/office/officeart/2008/layout/LinedList"/>
    <dgm:cxn modelId="{9D706729-9F42-AD48-AE57-9DC11D97E669}" type="presParOf" srcId="{4B91155E-CECD-154A-AA4B-C3532C915448}" destId="{54D31002-8DF9-CE47-9552-B41F16CDB2C1}" srcOrd="0" destOrd="0" presId="urn:microsoft.com/office/officeart/2008/layout/LinedList"/>
    <dgm:cxn modelId="{FF1E4EAE-8BFF-684E-BEEE-CEF4C2E03E97}" type="presParOf" srcId="{4B91155E-CECD-154A-AA4B-C3532C915448}" destId="{E2250D82-F576-0144-83E2-F6EDC674AC40}" srcOrd="1" destOrd="0" presId="urn:microsoft.com/office/officeart/2008/layout/LinedList"/>
    <dgm:cxn modelId="{AF98BD53-DA90-E141-9DEA-A33D8A796019}" type="presParOf" srcId="{28AED585-FE81-1744-A58D-86B24A853C0E}" destId="{BD681B47-45C2-8243-B5C1-4ACB235BDBFF}" srcOrd="2" destOrd="0" presId="urn:microsoft.com/office/officeart/2008/layout/LinedList"/>
    <dgm:cxn modelId="{6A2438DB-B05F-D449-9947-D5E7E29F0D73}" type="presParOf" srcId="{28AED585-FE81-1744-A58D-86B24A853C0E}" destId="{E344CD85-D5FB-AE40-A6B0-20DF6ED01A68}" srcOrd="3" destOrd="0" presId="urn:microsoft.com/office/officeart/2008/layout/LinedList"/>
    <dgm:cxn modelId="{E3252B54-38DF-EF48-8936-F9CF7F8C5AB5}" type="presParOf" srcId="{E344CD85-D5FB-AE40-A6B0-20DF6ED01A68}" destId="{C561261D-9758-8544-A48A-CA052AC194F4}" srcOrd="0" destOrd="0" presId="urn:microsoft.com/office/officeart/2008/layout/LinedList"/>
    <dgm:cxn modelId="{7C011576-ECC2-1B45-AF2A-E3804101F214}" type="presParOf" srcId="{E344CD85-D5FB-AE40-A6B0-20DF6ED01A68}" destId="{586D757A-4594-0746-87E9-01BFF4D4C54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C4B32C-7BEE-4E9F-B7AC-F13BBDDF03AD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C7BD0F3-0A92-4475-B86E-DD69672DCDC7}">
      <dgm:prSet/>
      <dgm:spPr/>
      <dgm:t>
        <a:bodyPr/>
        <a:lstStyle/>
        <a:p>
          <a:r>
            <a:rPr lang="en-US"/>
            <a:t>1. Motivasi belajar siswa yang rendah, terutama di tingkat sekolah umum.</a:t>
          </a:r>
        </a:p>
      </dgm:t>
    </dgm:pt>
    <dgm:pt modelId="{D7602B4C-B70D-4616-A924-94648634523A}" type="parTrans" cxnId="{8D7DE589-CFDA-414E-BE58-E0F60A71B2D9}">
      <dgm:prSet/>
      <dgm:spPr/>
      <dgm:t>
        <a:bodyPr/>
        <a:lstStyle/>
        <a:p>
          <a:endParaRPr lang="en-US"/>
        </a:p>
      </dgm:t>
    </dgm:pt>
    <dgm:pt modelId="{DAE4A0B6-A16D-46D5-8C5A-ABD20243FA86}" type="sibTrans" cxnId="{8D7DE589-CFDA-414E-BE58-E0F60A71B2D9}">
      <dgm:prSet/>
      <dgm:spPr/>
      <dgm:t>
        <a:bodyPr/>
        <a:lstStyle/>
        <a:p>
          <a:endParaRPr lang="en-US"/>
        </a:p>
      </dgm:t>
    </dgm:pt>
    <dgm:pt modelId="{A0BB9100-ED5D-4775-B507-7773BC736C53}">
      <dgm:prSet/>
      <dgm:spPr/>
      <dgm:t>
        <a:bodyPr/>
        <a:lstStyle/>
        <a:p>
          <a:r>
            <a:rPr lang="en-US"/>
            <a:t>2. Sarana belajar yang tidak memadai, seperti media dan buku pelajaran yang kurang lengkap.</a:t>
          </a:r>
        </a:p>
      </dgm:t>
    </dgm:pt>
    <dgm:pt modelId="{2A50C158-1A1E-4EA7-B260-3BBE0B0694DB}" type="parTrans" cxnId="{70BD5297-06DE-47CC-A0DB-12598773B549}">
      <dgm:prSet/>
      <dgm:spPr/>
      <dgm:t>
        <a:bodyPr/>
        <a:lstStyle/>
        <a:p>
          <a:endParaRPr lang="en-US"/>
        </a:p>
      </dgm:t>
    </dgm:pt>
    <dgm:pt modelId="{AE1E6813-400A-4D29-9582-FFB816667C72}" type="sibTrans" cxnId="{70BD5297-06DE-47CC-A0DB-12598773B549}">
      <dgm:prSet/>
      <dgm:spPr/>
      <dgm:t>
        <a:bodyPr/>
        <a:lstStyle/>
        <a:p>
          <a:endParaRPr lang="en-US"/>
        </a:p>
      </dgm:t>
    </dgm:pt>
    <dgm:pt modelId="{D090005E-D0E8-944C-8654-9608BE424490}" type="pres">
      <dgm:prSet presAssocID="{E0C4B32C-7BEE-4E9F-B7AC-F13BBDDF03AD}" presName="Name0" presStyleCnt="0">
        <dgm:presLayoutVars>
          <dgm:dir/>
          <dgm:animLvl val="lvl"/>
          <dgm:resizeHandles val="exact"/>
        </dgm:presLayoutVars>
      </dgm:prSet>
      <dgm:spPr/>
    </dgm:pt>
    <dgm:pt modelId="{BC7DF5C5-C52B-5B47-BDD8-7557D81076BC}" type="pres">
      <dgm:prSet presAssocID="{A0BB9100-ED5D-4775-B507-7773BC736C53}" presName="boxAndChildren" presStyleCnt="0"/>
      <dgm:spPr/>
    </dgm:pt>
    <dgm:pt modelId="{9F9A7371-56F1-7341-A207-0E5DAFFDE199}" type="pres">
      <dgm:prSet presAssocID="{A0BB9100-ED5D-4775-B507-7773BC736C53}" presName="parentTextBox" presStyleLbl="node1" presStyleIdx="0" presStyleCnt="2"/>
      <dgm:spPr/>
    </dgm:pt>
    <dgm:pt modelId="{5C216E18-8879-F04C-BDA9-9C6517BC63C4}" type="pres">
      <dgm:prSet presAssocID="{DAE4A0B6-A16D-46D5-8C5A-ABD20243FA86}" presName="sp" presStyleCnt="0"/>
      <dgm:spPr/>
    </dgm:pt>
    <dgm:pt modelId="{E3EE2951-1580-B74E-8C61-8D458056A35A}" type="pres">
      <dgm:prSet presAssocID="{DC7BD0F3-0A92-4475-B86E-DD69672DCDC7}" presName="arrowAndChildren" presStyleCnt="0"/>
      <dgm:spPr/>
    </dgm:pt>
    <dgm:pt modelId="{1F9960DE-A229-6540-AD29-5CF3E74A3333}" type="pres">
      <dgm:prSet presAssocID="{DC7BD0F3-0A92-4475-B86E-DD69672DCDC7}" presName="parentTextArrow" presStyleLbl="node1" presStyleIdx="1" presStyleCnt="2"/>
      <dgm:spPr/>
    </dgm:pt>
  </dgm:ptLst>
  <dgm:cxnLst>
    <dgm:cxn modelId="{83202D1D-C4B7-FC41-BB0E-4A83975CB443}" type="presOf" srcId="{E0C4B32C-7BEE-4E9F-B7AC-F13BBDDF03AD}" destId="{D090005E-D0E8-944C-8654-9608BE424490}" srcOrd="0" destOrd="0" presId="urn:microsoft.com/office/officeart/2005/8/layout/process4"/>
    <dgm:cxn modelId="{8D7DE589-CFDA-414E-BE58-E0F60A71B2D9}" srcId="{E0C4B32C-7BEE-4E9F-B7AC-F13BBDDF03AD}" destId="{DC7BD0F3-0A92-4475-B86E-DD69672DCDC7}" srcOrd="0" destOrd="0" parTransId="{D7602B4C-B70D-4616-A924-94648634523A}" sibTransId="{DAE4A0B6-A16D-46D5-8C5A-ABD20243FA86}"/>
    <dgm:cxn modelId="{0130AA96-6AD0-BC41-B81B-9218746F6F35}" type="presOf" srcId="{A0BB9100-ED5D-4775-B507-7773BC736C53}" destId="{9F9A7371-56F1-7341-A207-0E5DAFFDE199}" srcOrd="0" destOrd="0" presId="urn:microsoft.com/office/officeart/2005/8/layout/process4"/>
    <dgm:cxn modelId="{70BD5297-06DE-47CC-A0DB-12598773B549}" srcId="{E0C4B32C-7BEE-4E9F-B7AC-F13BBDDF03AD}" destId="{A0BB9100-ED5D-4775-B507-7773BC736C53}" srcOrd="1" destOrd="0" parTransId="{2A50C158-1A1E-4EA7-B260-3BBE0B0694DB}" sibTransId="{AE1E6813-400A-4D29-9582-FFB816667C72}"/>
    <dgm:cxn modelId="{A1B409C4-E248-D04F-AEBC-42D34F52912C}" type="presOf" srcId="{DC7BD0F3-0A92-4475-B86E-DD69672DCDC7}" destId="{1F9960DE-A229-6540-AD29-5CF3E74A3333}" srcOrd="0" destOrd="0" presId="urn:microsoft.com/office/officeart/2005/8/layout/process4"/>
    <dgm:cxn modelId="{5A7AE83A-B339-2846-8C43-5C39C1BBCBFB}" type="presParOf" srcId="{D090005E-D0E8-944C-8654-9608BE424490}" destId="{BC7DF5C5-C52B-5B47-BDD8-7557D81076BC}" srcOrd="0" destOrd="0" presId="urn:microsoft.com/office/officeart/2005/8/layout/process4"/>
    <dgm:cxn modelId="{C83868B1-026A-3047-AC1E-DAE86668B1DE}" type="presParOf" srcId="{BC7DF5C5-C52B-5B47-BDD8-7557D81076BC}" destId="{9F9A7371-56F1-7341-A207-0E5DAFFDE199}" srcOrd="0" destOrd="0" presId="urn:microsoft.com/office/officeart/2005/8/layout/process4"/>
    <dgm:cxn modelId="{90690B1A-4A16-7E43-BB71-378B482D9233}" type="presParOf" srcId="{D090005E-D0E8-944C-8654-9608BE424490}" destId="{5C216E18-8879-F04C-BDA9-9C6517BC63C4}" srcOrd="1" destOrd="0" presId="urn:microsoft.com/office/officeart/2005/8/layout/process4"/>
    <dgm:cxn modelId="{CE382635-F0BF-0043-B762-8232AEC2F2F4}" type="presParOf" srcId="{D090005E-D0E8-944C-8654-9608BE424490}" destId="{E3EE2951-1580-B74E-8C61-8D458056A35A}" srcOrd="2" destOrd="0" presId="urn:microsoft.com/office/officeart/2005/8/layout/process4"/>
    <dgm:cxn modelId="{7A0D6F58-752B-D249-99EC-85EC5F546059}" type="presParOf" srcId="{E3EE2951-1580-B74E-8C61-8D458056A35A}" destId="{1F9960DE-A229-6540-AD29-5CF3E74A333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305144E-D74D-4FB4-9336-3E9200C0C61C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32AC9C70-129C-4C2B-94A4-BE5DED0BE96B}">
      <dgm:prSet/>
      <dgm:spPr/>
      <dgm:t>
        <a:bodyPr/>
        <a:lstStyle/>
        <a:p>
          <a:r>
            <a:rPr lang="en-US"/>
            <a:t>Banyak guru bahasa Arab belum memiliki kompetensi pedagogik yang memadai.</a:t>
          </a:r>
        </a:p>
      </dgm:t>
    </dgm:pt>
    <dgm:pt modelId="{367D5C8C-685B-4C27-BBC4-284979E4CFB2}" type="parTrans" cxnId="{7426740C-667C-4CCA-9E27-870995C0A9E9}">
      <dgm:prSet/>
      <dgm:spPr/>
      <dgm:t>
        <a:bodyPr/>
        <a:lstStyle/>
        <a:p>
          <a:endParaRPr lang="en-US"/>
        </a:p>
      </dgm:t>
    </dgm:pt>
    <dgm:pt modelId="{3E1A024C-6B5F-412F-BE53-986DC390C48D}" type="sibTrans" cxnId="{7426740C-667C-4CCA-9E27-870995C0A9E9}">
      <dgm:prSet/>
      <dgm:spPr/>
      <dgm:t>
        <a:bodyPr/>
        <a:lstStyle/>
        <a:p>
          <a:endParaRPr lang="en-US"/>
        </a:p>
      </dgm:t>
    </dgm:pt>
    <dgm:pt modelId="{EFA87F0D-3F95-4C7A-A341-240E14FDAE18}">
      <dgm:prSet/>
      <dgm:spPr/>
      <dgm:t>
        <a:bodyPr/>
        <a:lstStyle/>
        <a:p>
          <a:r>
            <a:rPr lang="en-US"/>
            <a:t>Kebanyakan hanya menguasai materi bahasa tanpa memahami metode pengajaran yang efektif.</a:t>
          </a:r>
        </a:p>
      </dgm:t>
    </dgm:pt>
    <dgm:pt modelId="{74392D3A-47D9-4DAD-B8CB-72D923E84D9A}" type="parTrans" cxnId="{E04B8A2D-E474-4DD8-B399-C510D70C718B}">
      <dgm:prSet/>
      <dgm:spPr/>
      <dgm:t>
        <a:bodyPr/>
        <a:lstStyle/>
        <a:p>
          <a:endParaRPr lang="en-US"/>
        </a:p>
      </dgm:t>
    </dgm:pt>
    <dgm:pt modelId="{D62A861E-1513-4146-ADBD-22C40DFCE14C}" type="sibTrans" cxnId="{E04B8A2D-E474-4DD8-B399-C510D70C718B}">
      <dgm:prSet/>
      <dgm:spPr/>
      <dgm:t>
        <a:bodyPr/>
        <a:lstStyle/>
        <a:p>
          <a:endParaRPr lang="en-US"/>
        </a:p>
      </dgm:t>
    </dgm:pt>
    <dgm:pt modelId="{0A363F02-81A4-C84E-BFB0-24D2BBDCE0A3}" type="pres">
      <dgm:prSet presAssocID="{1305144E-D74D-4FB4-9336-3E9200C0C61C}" presName="linear" presStyleCnt="0">
        <dgm:presLayoutVars>
          <dgm:animLvl val="lvl"/>
          <dgm:resizeHandles val="exact"/>
        </dgm:presLayoutVars>
      </dgm:prSet>
      <dgm:spPr/>
    </dgm:pt>
    <dgm:pt modelId="{1392743C-9AA8-9348-9CE9-86BE101B6F36}" type="pres">
      <dgm:prSet presAssocID="{32AC9C70-129C-4C2B-94A4-BE5DED0BE96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7ADD3E5-2A4A-2E4A-9731-681A0E97DF5B}" type="pres">
      <dgm:prSet presAssocID="{3E1A024C-6B5F-412F-BE53-986DC390C48D}" presName="spacer" presStyleCnt="0"/>
      <dgm:spPr/>
    </dgm:pt>
    <dgm:pt modelId="{E80656DE-A203-7E43-B9ED-9C01BA86207E}" type="pres">
      <dgm:prSet presAssocID="{EFA87F0D-3F95-4C7A-A341-240E14FDAE1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426740C-667C-4CCA-9E27-870995C0A9E9}" srcId="{1305144E-D74D-4FB4-9336-3E9200C0C61C}" destId="{32AC9C70-129C-4C2B-94A4-BE5DED0BE96B}" srcOrd="0" destOrd="0" parTransId="{367D5C8C-685B-4C27-BBC4-284979E4CFB2}" sibTransId="{3E1A024C-6B5F-412F-BE53-986DC390C48D}"/>
    <dgm:cxn modelId="{73917A29-0925-A345-8A67-7A355B3AC746}" type="presOf" srcId="{EFA87F0D-3F95-4C7A-A341-240E14FDAE18}" destId="{E80656DE-A203-7E43-B9ED-9C01BA86207E}" srcOrd="0" destOrd="0" presId="urn:microsoft.com/office/officeart/2005/8/layout/vList2"/>
    <dgm:cxn modelId="{E04B8A2D-E474-4DD8-B399-C510D70C718B}" srcId="{1305144E-D74D-4FB4-9336-3E9200C0C61C}" destId="{EFA87F0D-3F95-4C7A-A341-240E14FDAE18}" srcOrd="1" destOrd="0" parTransId="{74392D3A-47D9-4DAD-B8CB-72D923E84D9A}" sibTransId="{D62A861E-1513-4146-ADBD-22C40DFCE14C}"/>
    <dgm:cxn modelId="{F74A4C7C-162B-A848-B465-E301B4675542}" type="presOf" srcId="{1305144E-D74D-4FB4-9336-3E9200C0C61C}" destId="{0A363F02-81A4-C84E-BFB0-24D2BBDCE0A3}" srcOrd="0" destOrd="0" presId="urn:microsoft.com/office/officeart/2005/8/layout/vList2"/>
    <dgm:cxn modelId="{2C2084D1-343E-5947-981D-24A88A9242E5}" type="presOf" srcId="{32AC9C70-129C-4C2B-94A4-BE5DED0BE96B}" destId="{1392743C-9AA8-9348-9CE9-86BE101B6F36}" srcOrd="0" destOrd="0" presId="urn:microsoft.com/office/officeart/2005/8/layout/vList2"/>
    <dgm:cxn modelId="{5C5265F4-6CA0-DB4D-8AAE-AE2912C5FF69}" type="presParOf" srcId="{0A363F02-81A4-C84E-BFB0-24D2BBDCE0A3}" destId="{1392743C-9AA8-9348-9CE9-86BE101B6F36}" srcOrd="0" destOrd="0" presId="urn:microsoft.com/office/officeart/2005/8/layout/vList2"/>
    <dgm:cxn modelId="{04F0110D-FAA4-4043-82B9-6BF5F3FA2F8C}" type="presParOf" srcId="{0A363F02-81A4-C84E-BFB0-24D2BBDCE0A3}" destId="{E7ADD3E5-2A4A-2E4A-9731-681A0E97DF5B}" srcOrd="1" destOrd="0" presId="urn:microsoft.com/office/officeart/2005/8/layout/vList2"/>
    <dgm:cxn modelId="{AB525796-F4EC-5A4F-9E5A-EBB1FA7F58A3}" type="presParOf" srcId="{0A363F02-81A4-C84E-BFB0-24D2BBDCE0A3}" destId="{E80656DE-A203-7E43-B9ED-9C01BA86207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C44F2E4-33DB-4559-AB7E-0FC80F5586FE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1AC2C17C-5F08-4BF5-ACAE-23B6F8D1AB4C}">
      <dgm:prSet/>
      <dgm:spPr/>
      <dgm:t>
        <a:bodyPr/>
        <a:lstStyle/>
        <a:p>
          <a:r>
            <a:rPr lang="en-US"/>
            <a:t>Metode pembelajaran yang sering digunakan kurang efektif karena tidak berpusat pada siswa dan tidak kontekstual.</a:t>
          </a:r>
        </a:p>
      </dgm:t>
    </dgm:pt>
    <dgm:pt modelId="{D685CB12-4DC2-448E-92E1-E14C39A0B0E3}" type="parTrans" cxnId="{9431D92B-3E0C-49C8-B96B-041B3989CB0F}">
      <dgm:prSet/>
      <dgm:spPr/>
      <dgm:t>
        <a:bodyPr/>
        <a:lstStyle/>
        <a:p>
          <a:endParaRPr lang="en-US"/>
        </a:p>
      </dgm:t>
    </dgm:pt>
    <dgm:pt modelId="{16118C31-8BF9-420C-97D2-293128ED7797}" type="sibTrans" cxnId="{9431D92B-3E0C-49C8-B96B-041B3989CB0F}">
      <dgm:prSet/>
      <dgm:spPr/>
      <dgm:t>
        <a:bodyPr/>
        <a:lstStyle/>
        <a:p>
          <a:endParaRPr lang="en-US"/>
        </a:p>
      </dgm:t>
    </dgm:pt>
    <dgm:pt modelId="{9DF1BA06-B4E7-4EBE-A36A-9BEE66062E24}">
      <dgm:prSet/>
      <dgm:spPr/>
      <dgm:t>
        <a:bodyPr/>
        <a:lstStyle/>
        <a:p>
          <a:r>
            <a:rPr lang="en-US"/>
            <a:t>Contoh: Dominasi metode hafalan dan terjemahan.</a:t>
          </a:r>
        </a:p>
      </dgm:t>
    </dgm:pt>
    <dgm:pt modelId="{8D6E6BDF-CBB8-435B-B078-C13592075FFA}" type="parTrans" cxnId="{418AB597-AE65-4C18-9DF9-BFD26243777C}">
      <dgm:prSet/>
      <dgm:spPr/>
      <dgm:t>
        <a:bodyPr/>
        <a:lstStyle/>
        <a:p>
          <a:endParaRPr lang="en-US"/>
        </a:p>
      </dgm:t>
    </dgm:pt>
    <dgm:pt modelId="{DCD1561A-50F1-4EC7-ADD2-34D17DE98EC7}" type="sibTrans" cxnId="{418AB597-AE65-4C18-9DF9-BFD26243777C}">
      <dgm:prSet/>
      <dgm:spPr/>
      <dgm:t>
        <a:bodyPr/>
        <a:lstStyle/>
        <a:p>
          <a:endParaRPr lang="en-US"/>
        </a:p>
      </dgm:t>
    </dgm:pt>
    <dgm:pt modelId="{16EC7B18-B458-4D4F-B9D7-9434A9EF1B14}" type="pres">
      <dgm:prSet presAssocID="{AC44F2E4-33DB-4559-AB7E-0FC80F5586FE}" presName="root" presStyleCnt="0">
        <dgm:presLayoutVars>
          <dgm:dir/>
          <dgm:resizeHandles val="exact"/>
        </dgm:presLayoutVars>
      </dgm:prSet>
      <dgm:spPr/>
    </dgm:pt>
    <dgm:pt modelId="{55AB67D3-5B51-4326-A9F5-649BC8E2B3F1}" type="pres">
      <dgm:prSet presAssocID="{1AC2C17C-5F08-4BF5-ACAE-23B6F8D1AB4C}" presName="compNode" presStyleCnt="0"/>
      <dgm:spPr/>
    </dgm:pt>
    <dgm:pt modelId="{49440206-28CF-4BCD-AE78-EF2F57D6C71A}" type="pres">
      <dgm:prSet presAssocID="{1AC2C17C-5F08-4BF5-ACAE-23B6F8D1AB4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anabata Tree"/>
        </a:ext>
      </dgm:extLst>
    </dgm:pt>
    <dgm:pt modelId="{28A66753-20D1-4232-B2B4-981A55E717FC}" type="pres">
      <dgm:prSet presAssocID="{1AC2C17C-5F08-4BF5-ACAE-23B6F8D1AB4C}" presName="spaceRect" presStyleCnt="0"/>
      <dgm:spPr/>
    </dgm:pt>
    <dgm:pt modelId="{8D61C814-7690-4267-9CB1-ED20290734FB}" type="pres">
      <dgm:prSet presAssocID="{1AC2C17C-5F08-4BF5-ACAE-23B6F8D1AB4C}" presName="textRect" presStyleLbl="revTx" presStyleIdx="0" presStyleCnt="2">
        <dgm:presLayoutVars>
          <dgm:chMax val="1"/>
          <dgm:chPref val="1"/>
        </dgm:presLayoutVars>
      </dgm:prSet>
      <dgm:spPr/>
    </dgm:pt>
    <dgm:pt modelId="{90A08E5D-B137-49A6-87C5-07E3A99A20C5}" type="pres">
      <dgm:prSet presAssocID="{16118C31-8BF9-420C-97D2-293128ED7797}" presName="sibTrans" presStyleCnt="0"/>
      <dgm:spPr/>
    </dgm:pt>
    <dgm:pt modelId="{E1F60A73-064C-4C4F-8C1F-FBB365F5BE22}" type="pres">
      <dgm:prSet presAssocID="{9DF1BA06-B4E7-4EBE-A36A-9BEE66062E24}" presName="compNode" presStyleCnt="0"/>
      <dgm:spPr/>
    </dgm:pt>
    <dgm:pt modelId="{0F23D015-6643-405F-ACBF-CF845E190DC0}" type="pres">
      <dgm:prSet presAssocID="{9DF1BA06-B4E7-4EBE-A36A-9BEE66062E2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kim"/>
        </a:ext>
      </dgm:extLst>
    </dgm:pt>
    <dgm:pt modelId="{9015B0A8-3D97-4CA4-9E94-246A4E915C22}" type="pres">
      <dgm:prSet presAssocID="{9DF1BA06-B4E7-4EBE-A36A-9BEE66062E24}" presName="spaceRect" presStyleCnt="0"/>
      <dgm:spPr/>
    </dgm:pt>
    <dgm:pt modelId="{5AE27AD0-6E96-43BA-A40F-55326CDB3569}" type="pres">
      <dgm:prSet presAssocID="{9DF1BA06-B4E7-4EBE-A36A-9BEE66062E24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9431D92B-3E0C-49C8-B96B-041B3989CB0F}" srcId="{AC44F2E4-33DB-4559-AB7E-0FC80F5586FE}" destId="{1AC2C17C-5F08-4BF5-ACAE-23B6F8D1AB4C}" srcOrd="0" destOrd="0" parTransId="{D685CB12-4DC2-448E-92E1-E14C39A0B0E3}" sibTransId="{16118C31-8BF9-420C-97D2-293128ED7797}"/>
    <dgm:cxn modelId="{D3A85A70-1A86-4095-A3F9-034C3FFCED37}" type="presOf" srcId="{AC44F2E4-33DB-4559-AB7E-0FC80F5586FE}" destId="{16EC7B18-B458-4D4F-B9D7-9434A9EF1B14}" srcOrd="0" destOrd="0" presId="urn:microsoft.com/office/officeart/2018/2/layout/IconLabelList"/>
    <dgm:cxn modelId="{418AB597-AE65-4C18-9DF9-BFD26243777C}" srcId="{AC44F2E4-33DB-4559-AB7E-0FC80F5586FE}" destId="{9DF1BA06-B4E7-4EBE-A36A-9BEE66062E24}" srcOrd="1" destOrd="0" parTransId="{8D6E6BDF-CBB8-435B-B078-C13592075FFA}" sibTransId="{DCD1561A-50F1-4EC7-ADD2-34D17DE98EC7}"/>
    <dgm:cxn modelId="{791F4A9D-1FE5-485D-B406-041A892844AD}" type="presOf" srcId="{9DF1BA06-B4E7-4EBE-A36A-9BEE66062E24}" destId="{5AE27AD0-6E96-43BA-A40F-55326CDB3569}" srcOrd="0" destOrd="0" presId="urn:microsoft.com/office/officeart/2018/2/layout/IconLabelList"/>
    <dgm:cxn modelId="{95D0D9B9-DAF0-40AD-8DFB-010FB1C629DD}" type="presOf" srcId="{1AC2C17C-5F08-4BF5-ACAE-23B6F8D1AB4C}" destId="{8D61C814-7690-4267-9CB1-ED20290734FB}" srcOrd="0" destOrd="0" presId="urn:microsoft.com/office/officeart/2018/2/layout/IconLabelList"/>
    <dgm:cxn modelId="{5D4CD834-D419-40DB-B349-7A28BE7A1A61}" type="presParOf" srcId="{16EC7B18-B458-4D4F-B9D7-9434A9EF1B14}" destId="{55AB67D3-5B51-4326-A9F5-649BC8E2B3F1}" srcOrd="0" destOrd="0" presId="urn:microsoft.com/office/officeart/2018/2/layout/IconLabelList"/>
    <dgm:cxn modelId="{AE08F47E-4EA9-441D-993C-220E7FA5E939}" type="presParOf" srcId="{55AB67D3-5B51-4326-A9F5-649BC8E2B3F1}" destId="{49440206-28CF-4BCD-AE78-EF2F57D6C71A}" srcOrd="0" destOrd="0" presId="urn:microsoft.com/office/officeart/2018/2/layout/IconLabelList"/>
    <dgm:cxn modelId="{97C18B76-B05C-4635-A5F3-DF6C331294E8}" type="presParOf" srcId="{55AB67D3-5B51-4326-A9F5-649BC8E2B3F1}" destId="{28A66753-20D1-4232-B2B4-981A55E717FC}" srcOrd="1" destOrd="0" presId="urn:microsoft.com/office/officeart/2018/2/layout/IconLabelList"/>
    <dgm:cxn modelId="{2406E144-8562-4374-A5E6-5C0BC8C4314E}" type="presParOf" srcId="{55AB67D3-5B51-4326-A9F5-649BC8E2B3F1}" destId="{8D61C814-7690-4267-9CB1-ED20290734FB}" srcOrd="2" destOrd="0" presId="urn:microsoft.com/office/officeart/2018/2/layout/IconLabelList"/>
    <dgm:cxn modelId="{4BB2E66E-5A8D-494A-9DEF-52C6D55BB3C7}" type="presParOf" srcId="{16EC7B18-B458-4D4F-B9D7-9434A9EF1B14}" destId="{90A08E5D-B137-49A6-87C5-07E3A99A20C5}" srcOrd="1" destOrd="0" presId="urn:microsoft.com/office/officeart/2018/2/layout/IconLabelList"/>
    <dgm:cxn modelId="{BF7C6BDF-28EA-4A90-BC5A-A3770BBF5083}" type="presParOf" srcId="{16EC7B18-B458-4D4F-B9D7-9434A9EF1B14}" destId="{E1F60A73-064C-4C4F-8C1F-FBB365F5BE22}" srcOrd="2" destOrd="0" presId="urn:microsoft.com/office/officeart/2018/2/layout/IconLabelList"/>
    <dgm:cxn modelId="{805ECC1C-3C4B-44FD-9E2F-ED511EC80536}" type="presParOf" srcId="{E1F60A73-064C-4C4F-8C1F-FBB365F5BE22}" destId="{0F23D015-6643-405F-ACBF-CF845E190DC0}" srcOrd="0" destOrd="0" presId="urn:microsoft.com/office/officeart/2018/2/layout/IconLabelList"/>
    <dgm:cxn modelId="{B7E3AB63-7895-4677-AC74-412B97F5082E}" type="presParOf" srcId="{E1F60A73-064C-4C4F-8C1F-FBB365F5BE22}" destId="{9015B0A8-3D97-4CA4-9E94-246A4E915C22}" srcOrd="1" destOrd="0" presId="urn:microsoft.com/office/officeart/2018/2/layout/IconLabelList"/>
    <dgm:cxn modelId="{F116DBDF-008D-44D5-AC8C-BA147085B616}" type="presParOf" srcId="{E1F60A73-064C-4C4F-8C1F-FBB365F5BE22}" destId="{5AE27AD0-6E96-43BA-A40F-55326CDB3569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7938B04-2475-450D-A942-0A1488C3A203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4EA048-F624-4537-9A16-90ED52B2BBD1}">
      <dgm:prSet/>
      <dgm:spPr/>
      <dgm:t>
        <a:bodyPr/>
        <a:lstStyle/>
        <a:p>
          <a:pPr>
            <a:defRPr cap="all"/>
          </a:pPr>
          <a:r>
            <a:rPr lang="en-US"/>
            <a:t>1. Pengembangan kompetensi guru bahasa Arab.</a:t>
          </a:r>
        </a:p>
      </dgm:t>
    </dgm:pt>
    <dgm:pt modelId="{3693790D-7934-49EC-9E54-79AD76F6F4F1}" type="parTrans" cxnId="{E5B03872-AA92-47B1-AE3D-06937188076D}">
      <dgm:prSet/>
      <dgm:spPr/>
      <dgm:t>
        <a:bodyPr/>
        <a:lstStyle/>
        <a:p>
          <a:endParaRPr lang="en-US"/>
        </a:p>
      </dgm:t>
    </dgm:pt>
    <dgm:pt modelId="{BD50F127-8926-49B7-A261-5A6F7C0B2E5E}" type="sibTrans" cxnId="{E5B03872-AA92-47B1-AE3D-06937188076D}">
      <dgm:prSet/>
      <dgm:spPr/>
      <dgm:t>
        <a:bodyPr/>
        <a:lstStyle/>
        <a:p>
          <a:endParaRPr lang="en-US"/>
        </a:p>
      </dgm:t>
    </dgm:pt>
    <dgm:pt modelId="{DB515A23-4DD9-44A4-BB05-EAC7D10FDB71}">
      <dgm:prSet/>
      <dgm:spPr/>
      <dgm:t>
        <a:bodyPr/>
        <a:lstStyle/>
        <a:p>
          <a:pPr>
            <a:defRPr cap="all"/>
          </a:pPr>
          <a:r>
            <a:rPr lang="en-US"/>
            <a:t>2. Penyediaan media pembelajaran interaktif dan inovatif.</a:t>
          </a:r>
        </a:p>
      </dgm:t>
    </dgm:pt>
    <dgm:pt modelId="{E79FC484-7FF7-42CC-AB0D-6B1E04D7290F}" type="parTrans" cxnId="{04FC4027-2A55-472A-A88D-4EFF176E78AC}">
      <dgm:prSet/>
      <dgm:spPr/>
      <dgm:t>
        <a:bodyPr/>
        <a:lstStyle/>
        <a:p>
          <a:endParaRPr lang="en-US"/>
        </a:p>
      </dgm:t>
    </dgm:pt>
    <dgm:pt modelId="{A8BE674B-6F45-4B33-BF5A-3DEA395CD23A}" type="sibTrans" cxnId="{04FC4027-2A55-472A-A88D-4EFF176E78AC}">
      <dgm:prSet/>
      <dgm:spPr/>
      <dgm:t>
        <a:bodyPr/>
        <a:lstStyle/>
        <a:p>
          <a:endParaRPr lang="en-US"/>
        </a:p>
      </dgm:t>
    </dgm:pt>
    <dgm:pt modelId="{58CED427-D099-4AEF-976F-C2BAB7BCDDDC}">
      <dgm:prSet/>
      <dgm:spPr/>
      <dgm:t>
        <a:bodyPr/>
        <a:lstStyle/>
        <a:p>
          <a:pPr>
            <a:defRPr cap="all"/>
          </a:pPr>
          <a:r>
            <a:rPr lang="en-US"/>
            <a:t>3. Meningkatkan motivasi belajar melalui pendekatan komunikatif.</a:t>
          </a:r>
        </a:p>
      </dgm:t>
    </dgm:pt>
    <dgm:pt modelId="{570F048F-84F6-4625-9F73-B1F52D650CB6}" type="parTrans" cxnId="{25C9A4BF-4BB0-4AA0-9C85-2F3FC4CDABF8}">
      <dgm:prSet/>
      <dgm:spPr/>
      <dgm:t>
        <a:bodyPr/>
        <a:lstStyle/>
        <a:p>
          <a:endParaRPr lang="en-US"/>
        </a:p>
      </dgm:t>
    </dgm:pt>
    <dgm:pt modelId="{76F2B583-F962-4881-B7E6-E001C9CE6612}" type="sibTrans" cxnId="{25C9A4BF-4BB0-4AA0-9C85-2F3FC4CDABF8}">
      <dgm:prSet/>
      <dgm:spPr/>
      <dgm:t>
        <a:bodyPr/>
        <a:lstStyle/>
        <a:p>
          <a:endParaRPr lang="en-US"/>
        </a:p>
      </dgm:t>
    </dgm:pt>
    <dgm:pt modelId="{9A491C40-C699-4728-87AF-4A4758968BD9}" type="pres">
      <dgm:prSet presAssocID="{37938B04-2475-450D-A942-0A1488C3A203}" presName="root" presStyleCnt="0">
        <dgm:presLayoutVars>
          <dgm:dir/>
          <dgm:resizeHandles val="exact"/>
        </dgm:presLayoutVars>
      </dgm:prSet>
      <dgm:spPr/>
    </dgm:pt>
    <dgm:pt modelId="{7CC38A09-D41D-41EC-A14E-4A56E29CE723}" type="pres">
      <dgm:prSet presAssocID="{394EA048-F624-4537-9A16-90ED52B2BBD1}" presName="compNode" presStyleCnt="0"/>
      <dgm:spPr/>
    </dgm:pt>
    <dgm:pt modelId="{9ADCA595-7CA6-4BD4-9A3A-2B538D972E27}" type="pres">
      <dgm:prSet presAssocID="{394EA048-F624-4537-9A16-90ED52B2BBD1}" presName="iconBgRect" presStyleLbl="bgShp" presStyleIdx="0" presStyleCnt="3"/>
      <dgm:spPr/>
    </dgm:pt>
    <dgm:pt modelId="{778A253D-1098-4607-87B6-02BE0E9B5F15}" type="pres">
      <dgm:prSet presAssocID="{394EA048-F624-4537-9A16-90ED52B2BBD1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ngguna"/>
        </a:ext>
      </dgm:extLst>
    </dgm:pt>
    <dgm:pt modelId="{6A2A61DA-1A8F-49F7-A6B8-7C4378871F79}" type="pres">
      <dgm:prSet presAssocID="{394EA048-F624-4537-9A16-90ED52B2BBD1}" presName="spaceRect" presStyleCnt="0"/>
      <dgm:spPr/>
    </dgm:pt>
    <dgm:pt modelId="{130484F2-143A-4901-8CFA-7788F3508F26}" type="pres">
      <dgm:prSet presAssocID="{394EA048-F624-4537-9A16-90ED52B2BBD1}" presName="textRect" presStyleLbl="revTx" presStyleIdx="0" presStyleCnt="3">
        <dgm:presLayoutVars>
          <dgm:chMax val="1"/>
          <dgm:chPref val="1"/>
        </dgm:presLayoutVars>
      </dgm:prSet>
      <dgm:spPr/>
    </dgm:pt>
    <dgm:pt modelId="{8FAB2B25-64CD-451F-B7F8-940E4A8D0D6D}" type="pres">
      <dgm:prSet presAssocID="{BD50F127-8926-49B7-A261-5A6F7C0B2E5E}" presName="sibTrans" presStyleCnt="0"/>
      <dgm:spPr/>
    </dgm:pt>
    <dgm:pt modelId="{2F33DE8C-AE47-4607-870F-0E24170BCB55}" type="pres">
      <dgm:prSet presAssocID="{DB515A23-4DD9-44A4-BB05-EAC7D10FDB71}" presName="compNode" presStyleCnt="0"/>
      <dgm:spPr/>
    </dgm:pt>
    <dgm:pt modelId="{5A9813B5-BFC5-4C83-8074-4DF1942D3D3E}" type="pres">
      <dgm:prSet presAssocID="{DB515A23-4DD9-44A4-BB05-EAC7D10FDB71}" presName="iconBgRect" presStyleLbl="bgShp" presStyleIdx="1" presStyleCnt="3"/>
      <dgm:spPr/>
    </dgm:pt>
    <dgm:pt modelId="{CD8FF3D0-EA59-4593-A3C8-B5C1DC318FB2}" type="pres">
      <dgm:prSet presAssocID="{DB515A23-4DD9-44A4-BB05-EAC7D10FDB7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kim"/>
        </a:ext>
      </dgm:extLst>
    </dgm:pt>
    <dgm:pt modelId="{E88F9101-15FC-455B-9577-6807391CD9D2}" type="pres">
      <dgm:prSet presAssocID="{DB515A23-4DD9-44A4-BB05-EAC7D10FDB71}" presName="spaceRect" presStyleCnt="0"/>
      <dgm:spPr/>
    </dgm:pt>
    <dgm:pt modelId="{269BBD25-8829-43CF-94A6-0AE1D63D5059}" type="pres">
      <dgm:prSet presAssocID="{DB515A23-4DD9-44A4-BB05-EAC7D10FDB71}" presName="textRect" presStyleLbl="revTx" presStyleIdx="1" presStyleCnt="3">
        <dgm:presLayoutVars>
          <dgm:chMax val="1"/>
          <dgm:chPref val="1"/>
        </dgm:presLayoutVars>
      </dgm:prSet>
      <dgm:spPr/>
    </dgm:pt>
    <dgm:pt modelId="{B351E5B4-A811-4645-A8E9-DD3E49E5DE3C}" type="pres">
      <dgm:prSet presAssocID="{A8BE674B-6F45-4B33-BF5A-3DEA395CD23A}" presName="sibTrans" presStyleCnt="0"/>
      <dgm:spPr/>
    </dgm:pt>
    <dgm:pt modelId="{49424209-87DB-4D29-B264-58C338BFA97E}" type="pres">
      <dgm:prSet presAssocID="{58CED427-D099-4AEF-976F-C2BAB7BCDDDC}" presName="compNode" presStyleCnt="0"/>
      <dgm:spPr/>
    </dgm:pt>
    <dgm:pt modelId="{DD2647F1-01D1-4FC5-85A4-1F22FF6EB513}" type="pres">
      <dgm:prSet presAssocID="{58CED427-D099-4AEF-976F-C2BAB7BCDDDC}" presName="iconBgRect" presStyleLbl="bgShp" presStyleIdx="2" presStyleCnt="3"/>
      <dgm:spPr/>
    </dgm:pt>
    <dgm:pt modelId="{ED4C2BF0-E013-4E86-9EE9-4808E9EE32A4}" type="pres">
      <dgm:prSet presAssocID="{58CED427-D099-4AEF-976F-C2BAB7BCDDD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ks"/>
        </a:ext>
      </dgm:extLst>
    </dgm:pt>
    <dgm:pt modelId="{7A52427E-D7F3-4ABA-BE3B-FC9F2D7A97E6}" type="pres">
      <dgm:prSet presAssocID="{58CED427-D099-4AEF-976F-C2BAB7BCDDDC}" presName="spaceRect" presStyleCnt="0"/>
      <dgm:spPr/>
    </dgm:pt>
    <dgm:pt modelId="{5478C725-04D9-4B9C-ACAA-6045C035EE05}" type="pres">
      <dgm:prSet presAssocID="{58CED427-D099-4AEF-976F-C2BAB7BCDDD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C764F19-B8AC-4F35-B0D6-82F080877DD2}" type="presOf" srcId="{DB515A23-4DD9-44A4-BB05-EAC7D10FDB71}" destId="{269BBD25-8829-43CF-94A6-0AE1D63D5059}" srcOrd="0" destOrd="0" presId="urn:microsoft.com/office/officeart/2018/5/layout/IconCircleLabelList"/>
    <dgm:cxn modelId="{04FC4027-2A55-472A-A88D-4EFF176E78AC}" srcId="{37938B04-2475-450D-A942-0A1488C3A203}" destId="{DB515A23-4DD9-44A4-BB05-EAC7D10FDB71}" srcOrd="1" destOrd="0" parTransId="{E79FC484-7FF7-42CC-AB0D-6B1E04D7290F}" sibTransId="{A8BE674B-6F45-4B33-BF5A-3DEA395CD23A}"/>
    <dgm:cxn modelId="{CED5FA48-D1E0-4EC5-9520-2D6BD5BA9E66}" type="presOf" srcId="{37938B04-2475-450D-A942-0A1488C3A203}" destId="{9A491C40-C699-4728-87AF-4A4758968BD9}" srcOrd="0" destOrd="0" presId="urn:microsoft.com/office/officeart/2018/5/layout/IconCircleLabelList"/>
    <dgm:cxn modelId="{E5B03872-AA92-47B1-AE3D-06937188076D}" srcId="{37938B04-2475-450D-A942-0A1488C3A203}" destId="{394EA048-F624-4537-9A16-90ED52B2BBD1}" srcOrd="0" destOrd="0" parTransId="{3693790D-7934-49EC-9E54-79AD76F6F4F1}" sibTransId="{BD50F127-8926-49B7-A261-5A6F7C0B2E5E}"/>
    <dgm:cxn modelId="{F687A48D-4BCB-4135-801F-FCF5B6C6F557}" type="presOf" srcId="{58CED427-D099-4AEF-976F-C2BAB7BCDDDC}" destId="{5478C725-04D9-4B9C-ACAA-6045C035EE05}" srcOrd="0" destOrd="0" presId="urn:microsoft.com/office/officeart/2018/5/layout/IconCircleLabelList"/>
    <dgm:cxn modelId="{25C9A4BF-4BB0-4AA0-9C85-2F3FC4CDABF8}" srcId="{37938B04-2475-450D-A942-0A1488C3A203}" destId="{58CED427-D099-4AEF-976F-C2BAB7BCDDDC}" srcOrd="2" destOrd="0" parTransId="{570F048F-84F6-4625-9F73-B1F52D650CB6}" sibTransId="{76F2B583-F962-4881-B7E6-E001C9CE6612}"/>
    <dgm:cxn modelId="{E91857E5-080D-421E-A10F-8FD60895350E}" type="presOf" srcId="{394EA048-F624-4537-9A16-90ED52B2BBD1}" destId="{130484F2-143A-4901-8CFA-7788F3508F26}" srcOrd="0" destOrd="0" presId="urn:microsoft.com/office/officeart/2018/5/layout/IconCircleLabelList"/>
    <dgm:cxn modelId="{7F714DA3-2E90-42AD-9D99-A01B02DFDCB4}" type="presParOf" srcId="{9A491C40-C699-4728-87AF-4A4758968BD9}" destId="{7CC38A09-D41D-41EC-A14E-4A56E29CE723}" srcOrd="0" destOrd="0" presId="urn:microsoft.com/office/officeart/2018/5/layout/IconCircleLabelList"/>
    <dgm:cxn modelId="{42DC57E7-BDB9-4E30-88DA-690F541B24C8}" type="presParOf" srcId="{7CC38A09-D41D-41EC-A14E-4A56E29CE723}" destId="{9ADCA595-7CA6-4BD4-9A3A-2B538D972E27}" srcOrd="0" destOrd="0" presId="urn:microsoft.com/office/officeart/2018/5/layout/IconCircleLabelList"/>
    <dgm:cxn modelId="{666FF776-E927-4A8F-B53D-EF102B61DA88}" type="presParOf" srcId="{7CC38A09-D41D-41EC-A14E-4A56E29CE723}" destId="{778A253D-1098-4607-87B6-02BE0E9B5F15}" srcOrd="1" destOrd="0" presId="urn:microsoft.com/office/officeart/2018/5/layout/IconCircleLabelList"/>
    <dgm:cxn modelId="{1B3B48C3-B30D-47F6-B486-6E16C23CE16E}" type="presParOf" srcId="{7CC38A09-D41D-41EC-A14E-4A56E29CE723}" destId="{6A2A61DA-1A8F-49F7-A6B8-7C4378871F79}" srcOrd="2" destOrd="0" presId="urn:microsoft.com/office/officeart/2018/5/layout/IconCircleLabelList"/>
    <dgm:cxn modelId="{65E327D2-1D22-4B4E-82BE-88CEE75927A7}" type="presParOf" srcId="{7CC38A09-D41D-41EC-A14E-4A56E29CE723}" destId="{130484F2-143A-4901-8CFA-7788F3508F26}" srcOrd="3" destOrd="0" presId="urn:microsoft.com/office/officeart/2018/5/layout/IconCircleLabelList"/>
    <dgm:cxn modelId="{0B4CC9DD-DCE4-487F-BCBE-754313108863}" type="presParOf" srcId="{9A491C40-C699-4728-87AF-4A4758968BD9}" destId="{8FAB2B25-64CD-451F-B7F8-940E4A8D0D6D}" srcOrd="1" destOrd="0" presId="urn:microsoft.com/office/officeart/2018/5/layout/IconCircleLabelList"/>
    <dgm:cxn modelId="{A16DB146-D376-452D-BBB3-F97BB90B03B4}" type="presParOf" srcId="{9A491C40-C699-4728-87AF-4A4758968BD9}" destId="{2F33DE8C-AE47-4607-870F-0E24170BCB55}" srcOrd="2" destOrd="0" presId="urn:microsoft.com/office/officeart/2018/5/layout/IconCircleLabelList"/>
    <dgm:cxn modelId="{E07C0F64-F7F3-4967-A0FC-86D3342F7ED4}" type="presParOf" srcId="{2F33DE8C-AE47-4607-870F-0E24170BCB55}" destId="{5A9813B5-BFC5-4C83-8074-4DF1942D3D3E}" srcOrd="0" destOrd="0" presId="urn:microsoft.com/office/officeart/2018/5/layout/IconCircleLabelList"/>
    <dgm:cxn modelId="{06969A60-2321-4AF6-A09D-541BFC34B6ED}" type="presParOf" srcId="{2F33DE8C-AE47-4607-870F-0E24170BCB55}" destId="{CD8FF3D0-EA59-4593-A3C8-B5C1DC318FB2}" srcOrd="1" destOrd="0" presId="urn:microsoft.com/office/officeart/2018/5/layout/IconCircleLabelList"/>
    <dgm:cxn modelId="{BD64060C-062B-48C8-A615-99FE6B49B96F}" type="presParOf" srcId="{2F33DE8C-AE47-4607-870F-0E24170BCB55}" destId="{E88F9101-15FC-455B-9577-6807391CD9D2}" srcOrd="2" destOrd="0" presId="urn:microsoft.com/office/officeart/2018/5/layout/IconCircleLabelList"/>
    <dgm:cxn modelId="{9C420561-8DFF-42A1-8792-1B2F7CB9ADBC}" type="presParOf" srcId="{2F33DE8C-AE47-4607-870F-0E24170BCB55}" destId="{269BBD25-8829-43CF-94A6-0AE1D63D5059}" srcOrd="3" destOrd="0" presId="urn:microsoft.com/office/officeart/2018/5/layout/IconCircleLabelList"/>
    <dgm:cxn modelId="{C854599E-02F0-428E-879C-E5439D12955C}" type="presParOf" srcId="{9A491C40-C699-4728-87AF-4A4758968BD9}" destId="{B351E5B4-A811-4645-A8E9-DD3E49E5DE3C}" srcOrd="3" destOrd="0" presId="urn:microsoft.com/office/officeart/2018/5/layout/IconCircleLabelList"/>
    <dgm:cxn modelId="{4118E334-6B1D-4E2B-A79D-A7B34A008516}" type="presParOf" srcId="{9A491C40-C699-4728-87AF-4A4758968BD9}" destId="{49424209-87DB-4D29-B264-58C338BFA97E}" srcOrd="4" destOrd="0" presId="urn:microsoft.com/office/officeart/2018/5/layout/IconCircleLabelList"/>
    <dgm:cxn modelId="{82B698F4-7E97-46A0-A6C0-213B264E7D4C}" type="presParOf" srcId="{49424209-87DB-4D29-B264-58C338BFA97E}" destId="{DD2647F1-01D1-4FC5-85A4-1F22FF6EB513}" srcOrd="0" destOrd="0" presId="urn:microsoft.com/office/officeart/2018/5/layout/IconCircleLabelList"/>
    <dgm:cxn modelId="{38779986-2A13-4DF4-B26F-658F3BF15C70}" type="presParOf" srcId="{49424209-87DB-4D29-B264-58C338BFA97E}" destId="{ED4C2BF0-E013-4E86-9EE9-4808E9EE32A4}" srcOrd="1" destOrd="0" presId="urn:microsoft.com/office/officeart/2018/5/layout/IconCircleLabelList"/>
    <dgm:cxn modelId="{317732CD-A1C3-4B2A-B079-8457890FB721}" type="presParOf" srcId="{49424209-87DB-4D29-B264-58C338BFA97E}" destId="{7A52427E-D7F3-4ABA-BE3B-FC9F2D7A97E6}" srcOrd="2" destOrd="0" presId="urn:microsoft.com/office/officeart/2018/5/layout/IconCircleLabelList"/>
    <dgm:cxn modelId="{C4E7FAB8-DD32-4231-9027-6945893095D8}" type="presParOf" srcId="{49424209-87DB-4D29-B264-58C338BFA97E}" destId="{5478C725-04D9-4B9C-ACAA-6045C035EE0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57A4A-0E23-4C89-9F05-36EE9F478B1F}">
      <dsp:nvSpPr>
        <dsp:cNvPr id="0" name=""/>
        <dsp:cNvSpPr/>
      </dsp:nvSpPr>
      <dsp:spPr>
        <a:xfrm>
          <a:off x="0" y="708097"/>
          <a:ext cx="78867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379F3-CDEA-475F-83E3-9730231F49A5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8347B6-44AA-478C-AE95-08D4D17924AF}">
      <dsp:nvSpPr>
        <dsp:cNvPr id="0" name=""/>
        <dsp:cNvSpPr/>
      </dsp:nvSpPr>
      <dsp:spPr>
        <a:xfrm>
          <a:off x="1509882" y="708097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1. Problematika Linguistik: Meliputi fonetik, morfologi, sintaksis, dan semantik.</a:t>
          </a:r>
        </a:p>
      </dsp:txBody>
      <dsp:txXfrm>
        <a:off x="1509882" y="708097"/>
        <a:ext cx="6376817" cy="1307257"/>
      </dsp:txXfrm>
    </dsp:sp>
    <dsp:sp modelId="{D1D2FAC7-BD41-4530-BC4C-2EBC8312EE4B}">
      <dsp:nvSpPr>
        <dsp:cNvPr id="0" name=""/>
        <dsp:cNvSpPr/>
      </dsp:nvSpPr>
      <dsp:spPr>
        <a:xfrm>
          <a:off x="0" y="2342169"/>
          <a:ext cx="78867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AC8C76-5F82-42E1-A39D-1AD8B5EDA9D3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66CB8-3ABA-4A95-928D-5F63813FF175}">
      <dsp:nvSpPr>
        <dsp:cNvPr id="0" name=""/>
        <dsp:cNvSpPr/>
      </dsp:nvSpPr>
      <dsp:spPr>
        <a:xfrm>
          <a:off x="1509882" y="2342169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2. Problematika Non-linguistik: Berkaitan dengan motivasi belajar, sarana, metode, dan lingkungan pembelajaran.</a:t>
          </a:r>
        </a:p>
      </dsp:txBody>
      <dsp:txXfrm>
        <a:off x="1509882" y="2342169"/>
        <a:ext cx="6376817" cy="1307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8768EC-A8CF-F545-A4CA-E0CED655BC85}">
      <dsp:nvSpPr>
        <dsp:cNvPr id="0" name=""/>
        <dsp:cNvSpPr/>
      </dsp:nvSpPr>
      <dsp:spPr>
        <a:xfrm>
          <a:off x="0" y="86359"/>
          <a:ext cx="5000124" cy="25974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1. Fonetik: Kesulitan pada bunyi yang tidak ada padanannya dalam bahasa Indonesia, seperti huruf 'ain dan tsa'.</a:t>
          </a:r>
        </a:p>
      </dsp:txBody>
      <dsp:txXfrm>
        <a:off x="126795" y="213154"/>
        <a:ext cx="4746534" cy="2343810"/>
      </dsp:txXfrm>
    </dsp:sp>
    <dsp:sp modelId="{F3653516-AE23-0C41-AC3D-B064D1ED0A34}">
      <dsp:nvSpPr>
        <dsp:cNvPr id="0" name=""/>
        <dsp:cNvSpPr/>
      </dsp:nvSpPr>
      <dsp:spPr>
        <a:xfrm>
          <a:off x="0" y="2770160"/>
          <a:ext cx="5000124" cy="259740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2. Kosakata: Penguasaan mufradat sering terkendala oleh variasi kata kerja dan derivasi morfologis.</a:t>
          </a:r>
        </a:p>
      </dsp:txBody>
      <dsp:txXfrm>
        <a:off x="126795" y="2896955"/>
        <a:ext cx="4746534" cy="23438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A68C0C-EB42-CB4B-B1F7-E53C862733E5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B80DEBD-157F-6A44-BD2B-07869E7F8FB7}">
      <dsp:nvSpPr>
        <dsp:cNvPr id="0" name=""/>
        <dsp:cNvSpPr/>
      </dsp:nvSpPr>
      <dsp:spPr>
        <a:xfrm>
          <a:off x="0" y="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Kesulitan utama terletak pada tata bunyi bahasa Arab yang berbeda dari bahasa Indonesia.</a:t>
          </a:r>
        </a:p>
      </dsp:txBody>
      <dsp:txXfrm>
        <a:off x="0" y="0"/>
        <a:ext cx="5000124" cy="2726960"/>
      </dsp:txXfrm>
    </dsp:sp>
    <dsp:sp modelId="{27A0CC05-A7C8-1340-8D45-4223111FD3A5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48010C-7721-F54B-BA09-0C700A3EA3AE}">
      <dsp:nvSpPr>
        <dsp:cNvPr id="0" name=""/>
        <dsp:cNvSpPr/>
      </dsp:nvSpPr>
      <dsp:spPr>
        <a:xfrm>
          <a:off x="0" y="272696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Contoh: Pengucapan huruf ‘ain, qaf, dan tsa.</a:t>
          </a:r>
        </a:p>
      </dsp:txBody>
      <dsp:txXfrm>
        <a:off x="0" y="2726960"/>
        <a:ext cx="5000124" cy="27269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B4BDF5-3DF4-DF45-8B23-BF0D6A500EA0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D31002-8DF9-CE47-9552-B41F16CDB2C1}">
      <dsp:nvSpPr>
        <dsp:cNvPr id="0" name=""/>
        <dsp:cNvSpPr/>
      </dsp:nvSpPr>
      <dsp:spPr>
        <a:xfrm>
          <a:off x="0" y="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Bahasa Arab kaya dengan kosakata, sehingga penguasaan mufradat menjadi tantangan besar bagi pelajar.</a:t>
          </a:r>
        </a:p>
      </dsp:txBody>
      <dsp:txXfrm>
        <a:off x="0" y="0"/>
        <a:ext cx="5000124" cy="2726960"/>
      </dsp:txXfrm>
    </dsp:sp>
    <dsp:sp modelId="{BD681B47-45C2-8243-B5C1-4ACB235BDBFF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61261D-9758-8544-A48A-CA052AC194F4}">
      <dsp:nvSpPr>
        <dsp:cNvPr id="0" name=""/>
        <dsp:cNvSpPr/>
      </dsp:nvSpPr>
      <dsp:spPr>
        <a:xfrm>
          <a:off x="0" y="2726960"/>
          <a:ext cx="5000124" cy="27269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Contoh: Variasi kata kerja (fi'il) berdasarkan pola wazan.</a:t>
          </a:r>
        </a:p>
      </dsp:txBody>
      <dsp:txXfrm>
        <a:off x="0" y="2726960"/>
        <a:ext cx="5000124" cy="27269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A7371-56F1-7341-A207-0E5DAFFDE199}">
      <dsp:nvSpPr>
        <dsp:cNvPr id="0" name=""/>
        <dsp:cNvSpPr/>
      </dsp:nvSpPr>
      <dsp:spPr>
        <a:xfrm>
          <a:off x="0" y="2626263"/>
          <a:ext cx="7886700" cy="172311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2. Sarana belajar yang tidak memadai, seperti media dan buku pelajaran yang kurang lengkap.</a:t>
          </a:r>
        </a:p>
      </dsp:txBody>
      <dsp:txXfrm>
        <a:off x="0" y="2626263"/>
        <a:ext cx="7886700" cy="1723112"/>
      </dsp:txXfrm>
    </dsp:sp>
    <dsp:sp modelId="{1F9960DE-A229-6540-AD29-5CF3E74A3333}">
      <dsp:nvSpPr>
        <dsp:cNvPr id="0" name=""/>
        <dsp:cNvSpPr/>
      </dsp:nvSpPr>
      <dsp:spPr>
        <a:xfrm rot="10800000">
          <a:off x="0" y="1962"/>
          <a:ext cx="7886700" cy="2650147"/>
        </a:xfrm>
        <a:prstGeom prst="upArrowCallou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1. Motivasi belajar siswa yang rendah, terutama di tingkat sekolah umum.</a:t>
          </a:r>
        </a:p>
      </dsp:txBody>
      <dsp:txXfrm rot="10800000">
        <a:off x="0" y="1962"/>
        <a:ext cx="7886700" cy="172198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92743C-9AA8-9348-9CE9-86BE101B6F36}">
      <dsp:nvSpPr>
        <dsp:cNvPr id="0" name=""/>
        <dsp:cNvSpPr/>
      </dsp:nvSpPr>
      <dsp:spPr>
        <a:xfrm>
          <a:off x="0" y="31329"/>
          <a:ext cx="7886700" cy="208961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Banyak guru bahasa Arab belum memiliki kompetensi pedagogik yang memadai.</a:t>
          </a:r>
        </a:p>
      </dsp:txBody>
      <dsp:txXfrm>
        <a:off x="102007" y="133336"/>
        <a:ext cx="7682686" cy="1885605"/>
      </dsp:txXfrm>
    </dsp:sp>
    <dsp:sp modelId="{E80656DE-A203-7E43-B9ED-9C01BA86207E}">
      <dsp:nvSpPr>
        <dsp:cNvPr id="0" name=""/>
        <dsp:cNvSpPr/>
      </dsp:nvSpPr>
      <dsp:spPr>
        <a:xfrm>
          <a:off x="0" y="2230389"/>
          <a:ext cx="7886700" cy="208961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Kebanyakan hanya menguasai materi bahasa tanpa memahami metode pengajaran yang efektif.</a:t>
          </a:r>
        </a:p>
      </dsp:txBody>
      <dsp:txXfrm>
        <a:off x="102007" y="2332396"/>
        <a:ext cx="7682686" cy="18856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40206-28CF-4BCD-AE78-EF2F57D6C71A}">
      <dsp:nvSpPr>
        <dsp:cNvPr id="0" name=""/>
        <dsp:cNvSpPr/>
      </dsp:nvSpPr>
      <dsp:spPr>
        <a:xfrm>
          <a:off x="1099810" y="696102"/>
          <a:ext cx="1660500" cy="16605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61C814-7690-4267-9CB1-ED20290734FB}">
      <dsp:nvSpPr>
        <dsp:cNvPr id="0" name=""/>
        <dsp:cNvSpPr/>
      </dsp:nvSpPr>
      <dsp:spPr>
        <a:xfrm>
          <a:off x="85060" y="2776702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Metode pembelajaran yang sering digunakan kurang efektif karena tidak berpusat pada siswa dan tidak kontekstual.</a:t>
          </a:r>
        </a:p>
      </dsp:txBody>
      <dsp:txXfrm>
        <a:off x="85060" y="2776702"/>
        <a:ext cx="3690000" cy="720000"/>
      </dsp:txXfrm>
    </dsp:sp>
    <dsp:sp modelId="{0F23D015-6643-405F-ACBF-CF845E190DC0}">
      <dsp:nvSpPr>
        <dsp:cNvPr id="0" name=""/>
        <dsp:cNvSpPr/>
      </dsp:nvSpPr>
      <dsp:spPr>
        <a:xfrm>
          <a:off x="5435560" y="696102"/>
          <a:ext cx="1660500" cy="16605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E27AD0-6E96-43BA-A40F-55326CDB3569}">
      <dsp:nvSpPr>
        <dsp:cNvPr id="0" name=""/>
        <dsp:cNvSpPr/>
      </dsp:nvSpPr>
      <dsp:spPr>
        <a:xfrm>
          <a:off x="4420810" y="2776702"/>
          <a:ext cx="369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Contoh: Dominasi metode hafalan dan terjemahan.</a:t>
          </a:r>
        </a:p>
      </dsp:txBody>
      <dsp:txXfrm>
        <a:off x="4420810" y="2776702"/>
        <a:ext cx="3690000" cy="7200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DCA595-7CA6-4BD4-9A3A-2B538D972E27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8A253D-1098-4607-87B6-02BE0E9B5F15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0484F2-143A-4901-8CFA-7788F3508F26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1. Pengembangan kompetensi guru bahasa Arab.</a:t>
          </a:r>
        </a:p>
      </dsp:txBody>
      <dsp:txXfrm>
        <a:off x="46529" y="2703902"/>
        <a:ext cx="2418750" cy="720000"/>
      </dsp:txXfrm>
    </dsp:sp>
    <dsp:sp modelId="{5A9813B5-BFC5-4C83-8074-4DF1942D3D3E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8FF3D0-EA59-4593-A3C8-B5C1DC318FB2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BBD25-8829-43CF-94A6-0AE1D63D5059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2. Penyediaan media pembelajaran interaktif dan inovatif.</a:t>
          </a:r>
        </a:p>
      </dsp:txBody>
      <dsp:txXfrm>
        <a:off x="2888560" y="2703902"/>
        <a:ext cx="2418750" cy="720000"/>
      </dsp:txXfrm>
    </dsp:sp>
    <dsp:sp modelId="{DD2647F1-01D1-4FC5-85A4-1F22FF6EB513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C2BF0-E013-4E86-9EE9-4808E9EE32A4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78C725-04D9-4B9C-ACAA-6045C035EE05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600" kern="1200"/>
            <a:t>3. Meningkatkan motivasi belajar melalui pendekatan komunikatif.</a:t>
          </a:r>
        </a:p>
      </dsp:txBody>
      <dsp:txXfrm>
        <a:off x="5730591" y="2703902"/>
        <a:ext cx="241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Tampilan atas Islet dengan rumah dikelilingi dengan kelapa pohon">
            <a:extLst>
              <a:ext uri="{FF2B5EF4-FFF2-40B4-BE49-F238E27FC236}">
                <a16:creationId xmlns:a16="http://schemas.microsoft.com/office/drawing/2014/main" id="{55D591B0-85E7-84A8-0489-1E9FEA97C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914402"/>
            <a:ext cx="7886700" cy="2985923"/>
          </a:xfrm>
        </p:spPr>
        <p:txBody>
          <a:bodyPr>
            <a:normAutofit/>
          </a:bodyPr>
          <a:lstStyle/>
          <a:p>
            <a:r>
              <a:rPr lang="id-ID" sz="4500">
                <a:solidFill>
                  <a:srgbClr val="FFFFFF"/>
                </a:solidFill>
              </a:rPr>
              <a:t>Problematika Pembelajaran Bahasa Arab di Indonesia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4072040"/>
            <a:ext cx="7886700" cy="1384310"/>
          </a:xfrm>
        </p:spPr>
        <p:txBody>
          <a:bodyPr>
            <a:normAutofit/>
          </a:bodyPr>
          <a:lstStyle/>
          <a:p>
            <a:r>
              <a:rPr lang="id-ID">
                <a:solidFill>
                  <a:srgbClr val="FFFFFF"/>
                </a:solidFill>
              </a:rPr>
              <a:t>Dosen: Dr.Saproni,B.Ed.,M.Ed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id-ID" sz="350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id-ID" sz="1700"/>
              <a:t>Bahasa Arab memiliki posisi penting sebagai bahasa kitab suci dan ilmu pengetahuan. Namun, proses pembelajarannya di Indonesia sering menghadapi berbagai problematika.</a:t>
            </a:r>
          </a:p>
        </p:txBody>
      </p:sp>
      <p:pic>
        <p:nvPicPr>
          <p:cNvPr id="5" name="Picture 4" descr="Matchsticks diletakkan pada tabel">
            <a:extLst>
              <a:ext uri="{FF2B5EF4-FFF2-40B4-BE49-F238E27FC236}">
                <a16:creationId xmlns:a16="http://schemas.microsoft.com/office/drawing/2014/main" id="{712276E5-D7B2-AEF0-C021-19E693B25A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66" r="31756" b="1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Dua Jenis Problematika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972ABD-484F-678C-FA39-9C4E2A956D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6953871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d-ID" sz="3000">
                <a:solidFill>
                  <a:srgbClr val="FFFFFF"/>
                </a:solidFill>
              </a:rPr>
              <a:t>Problematika Linguistik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57F3BE-5CFE-DCC8-5552-4B9959E4F4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105700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d-ID" sz="3000">
                <a:solidFill>
                  <a:srgbClr val="FFFFFF"/>
                </a:solidFill>
              </a:rPr>
              <a:t>Problematika Fonetik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9F519D-E1CB-1138-66F7-E0AA096958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94258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id-ID" sz="3000">
                <a:solidFill>
                  <a:srgbClr val="FFFFFF"/>
                </a:solidFill>
              </a:rPr>
              <a:t>Problematika Kosakata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903C5DE-C3F4-8F72-C4DD-ABE65BE0C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683431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id-ID" sz="3200">
                <a:solidFill>
                  <a:srgbClr val="FFFFFF"/>
                </a:solidFill>
              </a:rPr>
              <a:t>Problematika Sintaksis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id-ID" sz="1700"/>
              <a:t>Struktur kalimat bahasa Arab berbeda dengan bahasa Indonesia. Ini membuat pelajar sulit menguasai kalimat fi'liyah dan ismiyah.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111710-1676-EB70-C5CF-6BAFD9418AD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Problematika Non-Linguistik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F10240-69C9-2519-B660-D122215682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0853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AC11BA-0B45-1C5C-7D70-A89F91B9D2E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t>Problematika Guru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628888-7F4E-07C1-6E43-033E390955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081679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id-ID" sz="3500">
                <a:solidFill>
                  <a:srgbClr val="FFFFFF"/>
                </a:solidFill>
              </a:rPr>
              <a:t>Problematika Metode Pembelajaran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1DB089-41E4-868C-DCCC-CEA3E087DF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41713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id-ID" sz="3100">
                <a:solidFill>
                  <a:srgbClr val="FFFFFF"/>
                </a:solidFill>
              </a:rPr>
              <a:t>Problematika Lingkungan Belajar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r>
              <a:t>Lingkungan belajar yang tidak mendukung, terutama kurangnya praktik percakapan bahasa Arab di luar kelas.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id-ID" sz="3500">
                <a:solidFill>
                  <a:srgbClr val="FFFFFF"/>
                </a:solidFill>
              </a:rPr>
              <a:t>Solusi Mengatasi Problematika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E1E168-86DE-DEFD-BB77-45DE96AEF4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74084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id-ID">
                <a:solidFill>
                  <a:srgbClr val="FFFFFF"/>
                </a:solidFill>
              </a:rPr>
              <a:t>Penutup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r>
              <a:rPr lang="id-ID" sz="3000"/>
              <a:t>Problematika pembelajaran bahasa Arab di Indonesia memerlukan perhatian serius dari berbagai pihak. Solusi efektif dapat meningkatkan kualitas pembelajaran.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351</Words>
  <Application>Microsoft Macintosh PowerPoint</Application>
  <PresentationFormat>Tampilan Layar (4:3)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Problematika Pembelajaran Bahasa Arab di Indonesia</vt:lpstr>
      <vt:lpstr>Pendahuluan</vt:lpstr>
      <vt:lpstr>Dua Jenis Problematika</vt:lpstr>
      <vt:lpstr>Problematika Linguistik</vt:lpstr>
      <vt:lpstr>Problematika Fonetik</vt:lpstr>
      <vt:lpstr>Problematika Kosakata</vt:lpstr>
      <vt:lpstr>Problematika Sintaksis</vt:lpstr>
      <vt:lpstr>Problematika Non-Linguistik</vt:lpstr>
      <vt:lpstr>Problematika Guru</vt:lpstr>
      <vt:lpstr>Problematika Metode Pembelajaran</vt:lpstr>
      <vt:lpstr>Problematika Lingkungan Belajar</vt:lpstr>
      <vt:lpstr>Solusi Mengatasi Problematika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SP</cp:lastModifiedBy>
  <cp:revision>2</cp:revision>
  <dcterms:created xsi:type="dcterms:W3CDTF">2013-01-27T09:14:16Z</dcterms:created>
  <dcterms:modified xsi:type="dcterms:W3CDTF">2024-09-23T23:37:11Z</dcterms:modified>
  <cp:category/>
</cp:coreProperties>
</file>